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slideLayouts/slideLayout3.xml" ContentType="application/vnd.openxmlformats-officedocument.presentationml.slideLayout+xml"/>
  <Override PartName="/ppt/theme/theme3.xml" ContentType="application/vnd.openxmlformats-officedocument.theme+xml"/>
  <Override PartName="/ppt/slideLayouts/slideLayout4.xml" ContentType="application/vnd.openxmlformats-officedocument.presentationml.slideLayout+xml"/>
  <Override PartName="/ppt/theme/theme4.xml" ContentType="application/vnd.openxmlformats-officedocument.theme+xml"/>
  <Override PartName="/ppt/slideLayouts/slideLayout5.xml" ContentType="application/vnd.openxmlformats-officedocument.presentationml.slideLayout+xml"/>
  <Override PartName="/ppt/theme/theme5.xml" ContentType="application/vnd.openxmlformats-officedocument.theme+xml"/>
  <Override PartName="/ppt/slideLayouts/slideLayout6.xml" ContentType="application/vnd.openxmlformats-officedocument.presentationml.slideLayout+xml"/>
  <Override PartName="/ppt/theme/theme6.xml" ContentType="application/vnd.openxmlformats-officedocument.theme+xml"/>
  <Override PartName="/ppt/slideLayouts/slideLayout7.xml" ContentType="application/vnd.openxmlformats-officedocument.presentationml.slideLayout+xml"/>
  <Override PartName="/ppt/theme/theme7.xml" ContentType="application/vnd.openxmlformats-officedocument.theme+xml"/>
  <Override PartName="/ppt/slideLayouts/slideLayout8.xml" ContentType="application/vnd.openxmlformats-officedocument.presentationml.slideLayout+xml"/>
  <Override PartName="/ppt/theme/theme8.xml" ContentType="application/vnd.openxmlformats-officedocument.theme+xml"/>
  <Override PartName="/ppt/slideLayouts/slideLayout9.xml" ContentType="application/vnd.openxmlformats-officedocument.presentationml.slideLayout+xml"/>
  <Override PartName="/ppt/theme/theme9.xml" ContentType="application/vnd.openxmlformats-officedocument.theme+xml"/>
  <Override PartName="/ppt/slideLayouts/slideLayout10.xml" ContentType="application/vnd.openxmlformats-officedocument.presentationml.slideLayout+xml"/>
  <Override PartName="/ppt/theme/theme10.xml" ContentType="application/vnd.openxmlformats-officedocument.theme+xml"/>
  <Override PartName="/ppt/slideLayouts/slideLayout11.xml" ContentType="application/vnd.openxmlformats-officedocument.presentationml.slideLayout+xml"/>
  <Override PartName="/ppt/theme/theme11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  <p:sldMasterId id="2147483652" r:id="rId2"/>
    <p:sldMasterId id="2147483654" r:id="rId3"/>
    <p:sldMasterId id="2147483656" r:id="rId4"/>
    <p:sldMasterId id="2147483658" r:id="rId5"/>
    <p:sldMasterId id="2147483660" r:id="rId6"/>
    <p:sldMasterId id="2147483662" r:id="rId7"/>
    <p:sldMasterId id="2147483664" r:id="rId8"/>
    <p:sldMasterId id="2147483666" r:id="rId9"/>
    <p:sldMasterId id="2147483668" r:id="rId10"/>
    <p:sldMasterId id="2147483670" r:id="rId11"/>
  </p:sldMasterIdLst>
  <p:sldIdLst>
    <p:sldId id="262" r:id="rId12"/>
    <p:sldId id="263" r:id="rId13"/>
    <p:sldId id="264" r:id="rId14"/>
    <p:sldId id="265" r:id="rId15"/>
    <p:sldId id="266" r:id="rId16"/>
    <p:sldId id="267" r:id="rId17"/>
  </p:sldIdLst>
  <p:sldSz cx="24384000" cy="13716000"/>
  <p:notesSz cx="7559675" cy="106918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45" d="100"/>
          <a:sy n="45" d="100"/>
        </p:scale>
        <p:origin x="298" y="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" Target="slides/slide2.xml"/><Relationship Id="rId1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tableStyles" Target="tableStyles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1.xml"/><Relationship Id="rId17" Type="http://schemas.openxmlformats.org/officeDocument/2006/relationships/slide" Target="slides/slide6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Master" Target="slideMasters/slideMaster11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4.xml"/><Relationship Id="rId10" Type="http://schemas.openxmlformats.org/officeDocument/2006/relationships/slideMaster" Target="slideMasters/slideMaster10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25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26"/>
          </p:nvPr>
        </p:nvSpPr>
        <p:spPr/>
        <p:txBody>
          <a:bodyPr/>
          <a:lstStyle/>
          <a:p>
            <a:fld id="{69935668-377C-4697-BC4B-7E8277921A62}" type="slidenum">
              <a:t>‹#›</a:t>
            </a:fld>
            <a:endParaRPr/>
          </a:p>
        </p:txBody>
      </p:sp>
      <p:sp>
        <p:nvSpPr>
          <p:cNvPr id="4" name="PlaceHolder 3"/>
          <p:cNvSpPr>
            <a:spLocks noGrp="1"/>
          </p:cNvSpPr>
          <p:nvPr>
            <p:ph type="dt" idx="27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28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29"/>
          </p:nvPr>
        </p:nvSpPr>
        <p:spPr/>
        <p:txBody>
          <a:bodyPr/>
          <a:lstStyle/>
          <a:p>
            <a:fld id="{CF67DBA7-CADA-41F3-BD5A-34F515A330E5}" type="slidenum">
              <a:t>‹#›</a:t>
            </a:fld>
            <a:endParaRPr/>
          </a:p>
        </p:txBody>
      </p:sp>
      <p:sp>
        <p:nvSpPr>
          <p:cNvPr id="4" name="PlaceHolder 3"/>
          <p:cNvSpPr>
            <a:spLocks noGrp="1"/>
          </p:cNvSpPr>
          <p:nvPr>
            <p:ph type="dt" idx="30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3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32"/>
          </p:nvPr>
        </p:nvSpPr>
        <p:spPr/>
        <p:txBody>
          <a:bodyPr/>
          <a:lstStyle/>
          <a:p>
            <a:fld id="{8975AD0E-340A-499E-BDFA-EF92C0B590D4}" type="slidenum">
              <a:t>‹#›</a:t>
            </a:fld>
            <a:endParaRPr/>
          </a:p>
        </p:txBody>
      </p:sp>
      <p:sp>
        <p:nvSpPr>
          <p:cNvPr id="4" name="PlaceHolder 3"/>
          <p:cNvSpPr>
            <a:spLocks noGrp="1"/>
          </p:cNvSpPr>
          <p:nvPr>
            <p:ph type="dt" idx="3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1218960" y="547200"/>
            <a:ext cx="21944880" cy="2289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ru-RU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 type="subTitle"/>
          </p:nvPr>
        </p:nvSpPr>
        <p:spPr>
          <a:xfrm>
            <a:off x="1218960" y="3209400"/>
            <a:ext cx="21944880" cy="7954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3" name="PlaceHolder 4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C6A3911E-82D2-4E1B-B7D9-E69C44338FCA}" type="slidenum">
              <a:t>‹#›</a:t>
            </a:fld>
            <a:endParaRPr/>
          </a:p>
        </p:txBody>
      </p:sp>
      <p:sp>
        <p:nvSpPr>
          <p:cNvPr id="6" name="PlaceHolder 5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4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5"/>
          </p:nvPr>
        </p:nvSpPr>
        <p:spPr/>
        <p:txBody>
          <a:bodyPr/>
          <a:lstStyle/>
          <a:p>
            <a:fld id="{BE72D7A3-C112-4DDF-91F5-C4F6411B0739}" type="slidenum">
              <a:t>‹#›</a:t>
            </a:fld>
            <a:endParaRPr/>
          </a:p>
        </p:txBody>
      </p:sp>
      <p:sp>
        <p:nvSpPr>
          <p:cNvPr id="4" name="PlaceHolder 3"/>
          <p:cNvSpPr>
            <a:spLocks noGrp="1"/>
          </p:cNvSpPr>
          <p:nvPr>
            <p:ph type="dt" idx="6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7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8"/>
          </p:nvPr>
        </p:nvSpPr>
        <p:spPr/>
        <p:txBody>
          <a:bodyPr/>
          <a:lstStyle/>
          <a:p>
            <a:fld id="{7CFF652F-4175-42BF-9C0D-2EAA313AA275}" type="slidenum">
              <a:t>‹#›</a:t>
            </a:fld>
            <a:endParaRPr/>
          </a:p>
        </p:txBody>
      </p:sp>
      <p:sp>
        <p:nvSpPr>
          <p:cNvPr id="4" name="PlaceHolder 3"/>
          <p:cNvSpPr>
            <a:spLocks noGrp="1"/>
          </p:cNvSpPr>
          <p:nvPr>
            <p:ph type="dt" idx="9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ceHolder 1"/>
          <p:cNvSpPr>
            <a:spLocks noGrp="1"/>
          </p:cNvSpPr>
          <p:nvPr>
            <p:ph type="title"/>
          </p:nvPr>
        </p:nvSpPr>
        <p:spPr>
          <a:xfrm>
            <a:off x="1218960" y="547200"/>
            <a:ext cx="21944880" cy="2289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ru-RU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" name="PlaceHolder 2"/>
          <p:cNvSpPr>
            <a:spLocks noGrp="1"/>
          </p:cNvSpPr>
          <p:nvPr>
            <p:ph/>
          </p:nvPr>
        </p:nvSpPr>
        <p:spPr>
          <a:xfrm>
            <a:off x="1218960" y="3209400"/>
            <a:ext cx="21944880" cy="7954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fld id="{D78078C5-714C-4208-8472-9077E1C1F4EA}" type="slidenum">
              <a:t>‹#›</a:t>
            </a:fld>
            <a:endParaRPr/>
          </a:p>
        </p:txBody>
      </p:sp>
      <p:sp>
        <p:nvSpPr>
          <p:cNvPr id="6" name="PlaceHolder 5"/>
          <p:cNvSpPr>
            <a:spLocks noGrp="1"/>
          </p:cNvSpPr>
          <p:nvPr>
            <p:ph type="dt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14"/>
          </p:nvPr>
        </p:nvSpPr>
        <p:spPr/>
        <p:txBody>
          <a:bodyPr/>
          <a:lstStyle/>
          <a:p>
            <a:fld id="{FD4C7C96-0C40-44FA-81F1-B2A62E86996A}" type="slidenum">
              <a:t>‹#›</a:t>
            </a:fld>
            <a:endParaRPr/>
          </a:p>
        </p:txBody>
      </p:sp>
      <p:sp>
        <p:nvSpPr>
          <p:cNvPr id="4" name="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PlaceHolder 1"/>
          <p:cNvSpPr>
            <a:spLocks noGrp="1"/>
          </p:cNvSpPr>
          <p:nvPr>
            <p:ph type="title"/>
          </p:nvPr>
        </p:nvSpPr>
        <p:spPr>
          <a:xfrm>
            <a:off x="1218960" y="547200"/>
            <a:ext cx="21944880" cy="2289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ru-RU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9" name="PlaceHolder 2"/>
          <p:cNvSpPr>
            <a:spLocks noGrp="1"/>
          </p:cNvSpPr>
          <p:nvPr>
            <p:ph/>
          </p:nvPr>
        </p:nvSpPr>
        <p:spPr>
          <a:xfrm>
            <a:off x="1218960" y="3209400"/>
            <a:ext cx="10708920" cy="7954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0" name="PlaceHolder 3"/>
          <p:cNvSpPr>
            <a:spLocks noGrp="1"/>
          </p:cNvSpPr>
          <p:nvPr>
            <p:ph/>
          </p:nvPr>
        </p:nvSpPr>
        <p:spPr>
          <a:xfrm>
            <a:off x="12463560" y="3209400"/>
            <a:ext cx="10708920" cy="7954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16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17"/>
          </p:nvPr>
        </p:nvSpPr>
        <p:spPr/>
        <p:txBody>
          <a:bodyPr/>
          <a:lstStyle/>
          <a:p>
            <a:fld id="{58EC5647-2B11-434F-B43B-2524C0F5FF6A}" type="slidenum">
              <a:t>‹#›</a:t>
            </a:fld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dt" idx="18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19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20"/>
          </p:nvPr>
        </p:nvSpPr>
        <p:spPr/>
        <p:txBody>
          <a:bodyPr/>
          <a:lstStyle/>
          <a:p>
            <a:fld id="{2A656B5E-A091-49E3-9A58-4A3CD7D34FB5}" type="slidenum">
              <a:t>‹#›</a:t>
            </a:fld>
            <a:endParaRPr/>
          </a:p>
        </p:txBody>
      </p:sp>
      <p:sp>
        <p:nvSpPr>
          <p:cNvPr id="4" name="PlaceHolder 3"/>
          <p:cNvSpPr>
            <a:spLocks noGrp="1"/>
          </p:cNvSpPr>
          <p:nvPr>
            <p:ph type="dt" idx="2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PlaceHolder 1"/>
          <p:cNvSpPr>
            <a:spLocks noGrp="1"/>
          </p:cNvSpPr>
          <p:nvPr>
            <p:ph type="title"/>
          </p:nvPr>
        </p:nvSpPr>
        <p:spPr>
          <a:xfrm>
            <a:off x="1218960" y="547200"/>
            <a:ext cx="21944880" cy="2289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ru-RU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2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23"/>
          </p:nvPr>
        </p:nvSpPr>
        <p:spPr/>
        <p:txBody>
          <a:bodyPr/>
          <a:lstStyle/>
          <a:p>
            <a:fld id="{96CD1C0C-32D9-4743-A3B5-6547BFF72C06}" type="slidenum">
              <a:t>‹#›</a:t>
            </a:fld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dt" idx="24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10.xml.rels><?xml version="1.0" encoding="UTF-8" standalone="yes"?>
<Relationships xmlns="http://schemas.openxmlformats.org/package/2006/relationships"><Relationship Id="rId2" Type="http://schemas.openxmlformats.org/officeDocument/2006/relationships/theme" Target="../theme/theme10.xml"/><Relationship Id="rId1" Type="http://schemas.openxmlformats.org/officeDocument/2006/relationships/slideLayout" Target="../slideLayouts/slideLayout10.xml"/></Relationships>
</file>

<file path=ppt/slideMasters/_rels/slideMaster1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1.xml"/><Relationship Id="rId1" Type="http://schemas.openxmlformats.org/officeDocument/2006/relationships/slideLayout" Target="../slideLayouts/slideLayout11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_rels/slideMaster3.xml.rels><?xml version="1.0" encoding="UTF-8" standalone="yes"?>
<Relationships xmlns="http://schemas.openxmlformats.org/package/2006/relationships"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3.xml"/></Relationships>
</file>

<file path=ppt/slideMasters/_rels/slideMaster4.xml.rels><?xml version="1.0" encoding="UTF-8" standalone="yes"?>
<Relationships xmlns="http://schemas.openxmlformats.org/package/2006/relationships"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4.xml"/></Relationships>
</file>

<file path=ppt/slideMasters/_rels/slideMaster5.xml.rels><?xml version="1.0" encoding="UTF-8" standalone="yes"?>
<Relationships xmlns="http://schemas.openxmlformats.org/package/2006/relationships"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5.xml"/></Relationships>
</file>

<file path=ppt/slideMasters/_rels/slideMaster6.xml.rels><?xml version="1.0" encoding="UTF-8" standalone="yes"?>
<Relationships xmlns="http://schemas.openxmlformats.org/package/2006/relationships"><Relationship Id="rId2" Type="http://schemas.openxmlformats.org/officeDocument/2006/relationships/theme" Target="../theme/theme6.xml"/><Relationship Id="rId1" Type="http://schemas.openxmlformats.org/officeDocument/2006/relationships/slideLayout" Target="../slideLayouts/slideLayout6.xml"/></Relationships>
</file>

<file path=ppt/slideMasters/_rels/slideMaster7.xml.rels><?xml version="1.0" encoding="UTF-8" standalone="yes"?>
<Relationships xmlns="http://schemas.openxmlformats.org/package/2006/relationships"><Relationship Id="rId2" Type="http://schemas.openxmlformats.org/officeDocument/2006/relationships/theme" Target="../theme/theme7.xml"/><Relationship Id="rId1" Type="http://schemas.openxmlformats.org/officeDocument/2006/relationships/slideLayout" Target="../slideLayouts/slideLayout7.xml"/></Relationships>
</file>

<file path=ppt/slideMasters/_rels/slideMaster8.xml.rels><?xml version="1.0" encoding="UTF-8" standalone="yes"?>
<Relationships xmlns="http://schemas.openxmlformats.org/package/2006/relationships"><Relationship Id="rId2" Type="http://schemas.openxmlformats.org/officeDocument/2006/relationships/theme" Target="../theme/theme8.xml"/><Relationship Id="rId1" Type="http://schemas.openxmlformats.org/officeDocument/2006/relationships/slideLayout" Target="../slideLayouts/slideLayout8.xml"/></Relationships>
</file>

<file path=ppt/slideMasters/_rels/slideMaster9.xml.rels><?xml version="1.0" encoding="UTF-8" standalone="yes"?>
<Relationships xmlns="http://schemas.openxmlformats.org/package/2006/relationships"><Relationship Id="rId2" Type="http://schemas.openxmlformats.org/officeDocument/2006/relationships/theme" Target="../theme/theme9.xml"/><Relationship Id="rId1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PlaceHolder 1"/>
          <p:cNvSpPr>
            <a:spLocks noGrp="1"/>
          </p:cNvSpPr>
          <p:nvPr>
            <p:ph type="ftr" idx="25"/>
          </p:nvPr>
        </p:nvSpPr>
        <p:spPr>
          <a:xfrm>
            <a:off x="3124080" y="6356520"/>
            <a:ext cx="2893680" cy="36324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pos="0" algn="l"/>
              </a:tabLst>
              <a:defRPr lang="ru-RU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pos="0" algn="l"/>
              </a:tabLst>
            </a:pPr>
            <a:r>
              <a:rPr lang="ru-RU" sz="1400" b="0" strike="noStrike" spc="-1">
                <a:solidFill>
                  <a:srgbClr val="000000"/>
                </a:solidFill>
                <a:latin typeface="Times New Roman"/>
              </a:rPr>
              <a:t>&lt;нижний колонтитул&gt;</a:t>
            </a:r>
          </a:p>
        </p:txBody>
      </p:sp>
      <p:sp>
        <p:nvSpPr>
          <p:cNvPr id="40" name="PlaceHolder 2"/>
          <p:cNvSpPr>
            <a:spLocks noGrp="1"/>
          </p:cNvSpPr>
          <p:nvPr>
            <p:ph type="sldNum" idx="26"/>
          </p:nvPr>
        </p:nvSpPr>
        <p:spPr>
          <a:xfrm>
            <a:off x="6553080" y="6356520"/>
            <a:ext cx="2131920" cy="36324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tabLst>
                <a:tab pos="0" algn="l"/>
              </a:tabLst>
              <a:defRPr lang="en-US" sz="1200" b="0" strike="noStrike" spc="-1">
                <a:solidFill>
                  <a:schemeClr val="dk1">
                    <a:tint val="75000"/>
                  </a:schemeClr>
                </a:solidFill>
                <a:latin typeface="Calibri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  <a:tabLst>
                <a:tab pos="0" algn="l"/>
              </a:tabLst>
            </a:pPr>
            <a:fld id="{000689F5-5759-405C-A7BB-654A2BF22C93}" type="slidenum">
              <a:rPr lang="en-US" sz="1200" b="0" strike="noStrike" spc="-1">
                <a:solidFill>
                  <a:schemeClr val="dk1">
                    <a:tint val="75000"/>
                  </a:schemeClr>
                </a:solidFill>
                <a:latin typeface="Calibri"/>
              </a:rPr>
              <a:t>‹#›</a:t>
            </a:fld>
            <a:endParaRPr lang="ru-RU" sz="12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41" name="PlaceHolder 3"/>
          <p:cNvSpPr>
            <a:spLocks noGrp="1"/>
          </p:cNvSpPr>
          <p:nvPr>
            <p:ph type="dt" idx="27"/>
          </p:nvPr>
        </p:nvSpPr>
        <p:spPr>
          <a:xfrm>
            <a:off x="457200" y="6356520"/>
            <a:ext cx="2131920" cy="36324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>
              <a:buNone/>
              <a:defRPr lang="ru-RU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lang="ru-RU" sz="1400" b="0" strike="noStrike" spc="-1">
                <a:solidFill>
                  <a:srgbClr val="000000"/>
                </a:solidFill>
                <a:latin typeface="Times New Roman"/>
              </a:rPr>
              <a:t>&lt;дата/время&gt;</a:t>
            </a:r>
          </a:p>
        </p:txBody>
      </p:sp>
      <p:sp>
        <p:nvSpPr>
          <p:cNvPr id="42" name="PlaceHolder 4"/>
          <p:cNvSpPr>
            <a:spLocks noGrp="1"/>
          </p:cNvSpPr>
          <p:nvPr>
            <p:ph type="title"/>
          </p:nvPr>
        </p:nvSpPr>
        <p:spPr>
          <a:xfrm>
            <a:off x="1218960" y="547200"/>
            <a:ext cx="21944880" cy="2289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r>
              <a:rPr lang="ru-RU" sz="4400" b="0" strike="noStrike" spc="-1">
                <a:solidFill>
                  <a:srgbClr val="000000"/>
                </a:solidFill>
                <a:latin typeface="Arial"/>
              </a:rPr>
              <a:t>Для правки текста заглавия щёлкните мышью</a:t>
            </a:r>
          </a:p>
        </p:txBody>
      </p:sp>
      <p:sp>
        <p:nvSpPr>
          <p:cNvPr id="43" name="PlaceHolder 5"/>
          <p:cNvSpPr>
            <a:spLocks noGrp="1"/>
          </p:cNvSpPr>
          <p:nvPr>
            <p:ph type="body"/>
          </p:nvPr>
        </p:nvSpPr>
        <p:spPr>
          <a:xfrm>
            <a:off x="1218960" y="3209400"/>
            <a:ext cx="21944880" cy="7954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3200" b="0" strike="noStrike" spc="-1">
                <a:solidFill>
                  <a:srgbClr val="000000"/>
                </a:solidFill>
                <a:latin typeface="Arial"/>
              </a:rPr>
              <a:t>Для правки структуры щёлкните мышью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2800" b="0" strike="noStrike" spc="-1">
                <a:solidFill>
                  <a:srgbClr val="000000"/>
                </a:solidFill>
                <a:latin typeface="Arial"/>
              </a:rPr>
              <a:t>Второй уровень структуры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400" b="0" strike="noStrike" spc="-1">
                <a:solidFill>
                  <a:srgbClr val="000000"/>
                </a:solidFill>
                <a:latin typeface="Arial"/>
              </a:rPr>
              <a:t>Третий уровень структуры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2000" b="0" strike="noStrike" spc="-1">
                <a:solidFill>
                  <a:srgbClr val="000000"/>
                </a:solidFill>
                <a:latin typeface="Arial"/>
              </a:rPr>
              <a:t>Четвёртый уровень структуры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solidFill>
                  <a:srgbClr val="000000"/>
                </a:solidFill>
                <a:latin typeface="Arial"/>
              </a:rPr>
              <a:t>Пятый уровень структуры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solidFill>
                  <a:srgbClr val="000000"/>
                </a:solidFill>
                <a:latin typeface="Arial"/>
              </a:rPr>
              <a:t>Шестой уровень структуры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solidFill>
                  <a:srgbClr val="000000"/>
                </a:solidFill>
                <a:latin typeface="Arial"/>
              </a:rPr>
              <a:t>Седьмой уровень структуры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PlaceHolder 1"/>
          <p:cNvSpPr>
            <a:spLocks noGrp="1"/>
          </p:cNvSpPr>
          <p:nvPr>
            <p:ph type="ftr" idx="28"/>
          </p:nvPr>
        </p:nvSpPr>
        <p:spPr>
          <a:xfrm>
            <a:off x="3124080" y="6356520"/>
            <a:ext cx="2893680" cy="36324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pos="0" algn="l"/>
              </a:tabLst>
              <a:defRPr lang="ru-RU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pos="0" algn="l"/>
              </a:tabLst>
            </a:pPr>
            <a:r>
              <a:rPr lang="ru-RU" sz="1400" b="0" strike="noStrike" spc="-1">
                <a:solidFill>
                  <a:srgbClr val="000000"/>
                </a:solidFill>
                <a:latin typeface="Times New Roman"/>
              </a:rPr>
              <a:t>&lt;нижний колонтитул&gt;</a:t>
            </a:r>
          </a:p>
        </p:txBody>
      </p:sp>
      <p:sp>
        <p:nvSpPr>
          <p:cNvPr id="45" name="PlaceHolder 2"/>
          <p:cNvSpPr>
            <a:spLocks noGrp="1"/>
          </p:cNvSpPr>
          <p:nvPr>
            <p:ph type="sldNum" idx="29"/>
          </p:nvPr>
        </p:nvSpPr>
        <p:spPr>
          <a:xfrm>
            <a:off x="6553080" y="6356520"/>
            <a:ext cx="2131920" cy="36324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tabLst>
                <a:tab pos="0" algn="l"/>
              </a:tabLst>
              <a:defRPr lang="en-US" sz="1200" b="0" strike="noStrike" spc="-1">
                <a:solidFill>
                  <a:schemeClr val="dk1">
                    <a:tint val="75000"/>
                  </a:schemeClr>
                </a:solidFill>
                <a:latin typeface="Calibri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  <a:tabLst>
                <a:tab pos="0" algn="l"/>
              </a:tabLst>
            </a:pPr>
            <a:fld id="{02CEE2E1-918F-4E8B-AECF-E022A559BD70}" type="slidenum">
              <a:rPr lang="en-US" sz="1200" b="0" strike="noStrike" spc="-1">
                <a:solidFill>
                  <a:schemeClr val="dk1">
                    <a:tint val="75000"/>
                  </a:schemeClr>
                </a:solidFill>
                <a:latin typeface="Calibri"/>
              </a:rPr>
              <a:t>‹#›</a:t>
            </a:fld>
            <a:endParaRPr lang="ru-RU" sz="12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46" name="PlaceHolder 3"/>
          <p:cNvSpPr>
            <a:spLocks noGrp="1"/>
          </p:cNvSpPr>
          <p:nvPr>
            <p:ph type="dt" idx="30"/>
          </p:nvPr>
        </p:nvSpPr>
        <p:spPr>
          <a:xfrm>
            <a:off x="457200" y="6356520"/>
            <a:ext cx="2131920" cy="36324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>
              <a:buNone/>
              <a:defRPr lang="ru-RU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lang="ru-RU" sz="1400" b="0" strike="noStrike" spc="-1">
                <a:solidFill>
                  <a:srgbClr val="000000"/>
                </a:solidFill>
                <a:latin typeface="Times New Roman"/>
              </a:rPr>
              <a:t>&lt;дата/время&gt;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PlaceHolder 1"/>
          <p:cNvSpPr>
            <a:spLocks noGrp="1"/>
          </p:cNvSpPr>
          <p:nvPr>
            <p:ph type="ftr" idx="31"/>
          </p:nvPr>
        </p:nvSpPr>
        <p:spPr>
          <a:xfrm>
            <a:off x="3124080" y="6356520"/>
            <a:ext cx="2893680" cy="36324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pos="0" algn="l"/>
              </a:tabLst>
              <a:defRPr lang="ru-RU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pos="0" algn="l"/>
              </a:tabLst>
            </a:pPr>
            <a:r>
              <a:rPr lang="ru-RU" sz="1400" b="0" strike="noStrike" spc="-1">
                <a:solidFill>
                  <a:srgbClr val="000000"/>
                </a:solidFill>
                <a:latin typeface="Times New Roman"/>
              </a:rPr>
              <a:t>&lt;нижний колонтитул&gt;</a:t>
            </a:r>
          </a:p>
        </p:txBody>
      </p:sp>
      <p:sp>
        <p:nvSpPr>
          <p:cNvPr id="48" name="PlaceHolder 2"/>
          <p:cNvSpPr>
            <a:spLocks noGrp="1"/>
          </p:cNvSpPr>
          <p:nvPr>
            <p:ph type="sldNum" idx="32"/>
          </p:nvPr>
        </p:nvSpPr>
        <p:spPr>
          <a:xfrm>
            <a:off x="6553080" y="6356520"/>
            <a:ext cx="2131920" cy="36324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tabLst>
                <a:tab pos="0" algn="l"/>
              </a:tabLst>
              <a:defRPr lang="en-US" sz="1200" b="0" strike="noStrike" spc="-1">
                <a:solidFill>
                  <a:schemeClr val="dk1">
                    <a:tint val="75000"/>
                  </a:schemeClr>
                </a:solidFill>
                <a:latin typeface="Calibri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  <a:tabLst>
                <a:tab pos="0" algn="l"/>
              </a:tabLst>
            </a:pPr>
            <a:fld id="{F3012F62-BDDF-4394-BC9B-E506E9D10D7F}" type="slidenum">
              <a:rPr lang="en-US" sz="1200" b="0" strike="noStrike" spc="-1">
                <a:solidFill>
                  <a:schemeClr val="dk1">
                    <a:tint val="75000"/>
                  </a:schemeClr>
                </a:solidFill>
                <a:latin typeface="Calibri"/>
              </a:rPr>
              <a:t>‹#›</a:t>
            </a:fld>
            <a:endParaRPr lang="ru-RU" sz="12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49" name="PlaceHolder 3"/>
          <p:cNvSpPr>
            <a:spLocks noGrp="1"/>
          </p:cNvSpPr>
          <p:nvPr>
            <p:ph type="dt" idx="33"/>
          </p:nvPr>
        </p:nvSpPr>
        <p:spPr>
          <a:xfrm>
            <a:off x="457200" y="6356520"/>
            <a:ext cx="2131920" cy="36324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>
              <a:buNone/>
              <a:defRPr lang="ru-RU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lang="ru-RU" sz="1400" b="0" strike="noStrike" spc="-1">
                <a:solidFill>
                  <a:srgbClr val="000000"/>
                </a:solidFill>
                <a:latin typeface="Times New Roman"/>
              </a:rPr>
              <a:t>&lt;дата/время&gt;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1218960" y="547200"/>
            <a:ext cx="21944520" cy="2289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r>
              <a:rPr lang="ru-RU" sz="1800" b="0" strike="noStrike" spc="-1">
                <a:solidFill>
                  <a:srgbClr val="000000"/>
                </a:solidFill>
                <a:latin typeface="Arial"/>
              </a:rPr>
              <a:t>Для правки текста заглавия щёлкните мышью</a:t>
            </a:r>
          </a:p>
        </p:txBody>
      </p:sp>
      <p:sp>
        <p:nvSpPr>
          <p:cNvPr id="5" name="PlaceHolder 2"/>
          <p:cNvSpPr>
            <a:spLocks noGrp="1"/>
          </p:cNvSpPr>
          <p:nvPr>
            <p:ph type="ftr" idx="1"/>
          </p:nvPr>
        </p:nvSpPr>
        <p:spPr>
          <a:xfrm>
            <a:off x="3124080" y="6356520"/>
            <a:ext cx="2893680" cy="36324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pos="0" algn="l"/>
              </a:tabLst>
              <a:defRPr lang="ru-RU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pos="0" algn="l"/>
              </a:tabLst>
            </a:pPr>
            <a:r>
              <a:rPr lang="ru-RU" sz="1400" b="0" strike="noStrike" spc="-1">
                <a:solidFill>
                  <a:srgbClr val="000000"/>
                </a:solidFill>
                <a:latin typeface="Times New Roman"/>
              </a:rPr>
              <a:t>&lt;нижний колонтитул&gt;</a:t>
            </a:r>
          </a:p>
        </p:txBody>
      </p:sp>
      <p:sp>
        <p:nvSpPr>
          <p:cNvPr id="2" name="PlaceHolder 3"/>
          <p:cNvSpPr>
            <a:spLocks noGrp="1"/>
          </p:cNvSpPr>
          <p:nvPr>
            <p:ph type="sldNum" idx="2"/>
          </p:nvPr>
        </p:nvSpPr>
        <p:spPr>
          <a:xfrm>
            <a:off x="6553080" y="6356520"/>
            <a:ext cx="2131920" cy="36324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tabLst>
                <a:tab pos="0" algn="l"/>
              </a:tabLst>
              <a:defRPr lang="en-US" sz="1200" b="0" strike="noStrike" spc="-1">
                <a:solidFill>
                  <a:schemeClr val="dk1">
                    <a:tint val="75000"/>
                  </a:schemeClr>
                </a:solidFill>
                <a:latin typeface="Calibri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  <a:tabLst>
                <a:tab pos="0" algn="l"/>
              </a:tabLst>
            </a:pPr>
            <a:fld id="{19A79EDB-FCFB-41D6-B05D-B774CF7A9E90}" type="slidenum">
              <a:rPr lang="en-US" sz="1200" b="0" strike="noStrike" spc="-1">
                <a:solidFill>
                  <a:schemeClr val="dk1">
                    <a:tint val="75000"/>
                  </a:schemeClr>
                </a:solidFill>
                <a:latin typeface="Calibri"/>
              </a:rPr>
              <a:t>‹#›</a:t>
            </a:fld>
            <a:endParaRPr lang="ru-RU" sz="12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dt" idx="3"/>
          </p:nvPr>
        </p:nvSpPr>
        <p:spPr>
          <a:xfrm>
            <a:off x="457200" y="6356520"/>
            <a:ext cx="2131920" cy="36324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>
              <a:buNone/>
              <a:defRPr lang="ru-RU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lang="ru-RU" sz="1400" b="0" strike="noStrike" spc="-1">
                <a:solidFill>
                  <a:srgbClr val="000000"/>
                </a:solidFill>
                <a:latin typeface="Times New Roman"/>
              </a:rPr>
              <a:t>&lt;дата/время&gt;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ftr" idx="4"/>
          </p:nvPr>
        </p:nvSpPr>
        <p:spPr>
          <a:xfrm>
            <a:off x="3124080" y="6356520"/>
            <a:ext cx="2893680" cy="36324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pos="0" algn="l"/>
              </a:tabLst>
              <a:defRPr lang="ru-RU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pos="0" algn="l"/>
              </a:tabLst>
            </a:pPr>
            <a:r>
              <a:rPr lang="ru-RU" sz="1400" b="0" strike="noStrike" spc="-1">
                <a:solidFill>
                  <a:srgbClr val="000000"/>
                </a:solidFill>
                <a:latin typeface="Times New Roman"/>
              </a:rPr>
              <a:t>&lt;нижний колонтитул&gt;</a:t>
            </a:r>
          </a:p>
        </p:txBody>
      </p:sp>
      <p:sp>
        <p:nvSpPr>
          <p:cNvPr id="7" name="PlaceHolder 2"/>
          <p:cNvSpPr>
            <a:spLocks noGrp="1"/>
          </p:cNvSpPr>
          <p:nvPr>
            <p:ph type="sldNum" idx="5"/>
          </p:nvPr>
        </p:nvSpPr>
        <p:spPr>
          <a:xfrm>
            <a:off x="6553080" y="6356520"/>
            <a:ext cx="2131920" cy="36324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tabLst>
                <a:tab pos="0" algn="l"/>
              </a:tabLst>
              <a:defRPr lang="en-US" sz="1200" b="0" strike="noStrike" spc="-1">
                <a:solidFill>
                  <a:schemeClr val="dk1">
                    <a:tint val="75000"/>
                  </a:schemeClr>
                </a:solidFill>
                <a:latin typeface="Calibri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  <a:tabLst>
                <a:tab pos="0" algn="l"/>
              </a:tabLst>
            </a:pPr>
            <a:fld id="{C81FBC14-05DE-44B2-85A8-444AEFD13D0F}" type="slidenum">
              <a:rPr lang="en-US" sz="1200" b="0" strike="noStrike" spc="-1">
                <a:solidFill>
                  <a:schemeClr val="dk1">
                    <a:tint val="75000"/>
                  </a:schemeClr>
                </a:solidFill>
                <a:latin typeface="Calibri"/>
              </a:rPr>
              <a:t>‹#›</a:t>
            </a:fld>
            <a:endParaRPr lang="ru-RU" sz="12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 type="dt" idx="6"/>
          </p:nvPr>
        </p:nvSpPr>
        <p:spPr>
          <a:xfrm>
            <a:off x="457200" y="6356520"/>
            <a:ext cx="2131920" cy="36324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>
              <a:buNone/>
              <a:defRPr lang="ru-RU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lang="ru-RU" sz="1400" b="0" strike="noStrike" spc="-1">
                <a:solidFill>
                  <a:srgbClr val="000000"/>
                </a:solidFill>
                <a:latin typeface="Times New Roman"/>
              </a:rPr>
              <a:t>&lt;дата/время&gt;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ftr" idx="7"/>
          </p:nvPr>
        </p:nvSpPr>
        <p:spPr>
          <a:xfrm>
            <a:off x="3124080" y="6356520"/>
            <a:ext cx="2893680" cy="36324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pos="0" algn="l"/>
              </a:tabLst>
              <a:defRPr lang="ru-RU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pos="0" algn="l"/>
              </a:tabLst>
            </a:pPr>
            <a:r>
              <a:rPr lang="ru-RU" sz="1400" b="0" strike="noStrike" spc="-1">
                <a:solidFill>
                  <a:srgbClr val="000000"/>
                </a:solidFill>
                <a:latin typeface="Times New Roman"/>
              </a:rPr>
              <a:t>&lt;нижний колонтитул&gt;</a:t>
            </a:r>
          </a:p>
        </p:txBody>
      </p:sp>
      <p:sp>
        <p:nvSpPr>
          <p:cNvPr id="10" name="PlaceHolder 2"/>
          <p:cNvSpPr>
            <a:spLocks noGrp="1"/>
          </p:cNvSpPr>
          <p:nvPr>
            <p:ph type="sldNum" idx="8"/>
          </p:nvPr>
        </p:nvSpPr>
        <p:spPr>
          <a:xfrm>
            <a:off x="6553080" y="6356520"/>
            <a:ext cx="2131920" cy="36324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tabLst>
                <a:tab pos="0" algn="l"/>
              </a:tabLst>
              <a:defRPr lang="en-US" sz="1200" b="0" strike="noStrike" spc="-1">
                <a:solidFill>
                  <a:schemeClr val="dk1">
                    <a:tint val="75000"/>
                  </a:schemeClr>
                </a:solidFill>
                <a:latin typeface="Calibri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  <a:tabLst>
                <a:tab pos="0" algn="l"/>
              </a:tabLst>
            </a:pPr>
            <a:fld id="{2FAB8481-A80E-4B2B-96F8-3E5BE4CB9BC2}" type="slidenum">
              <a:rPr lang="en-US" sz="1200" b="0" strike="noStrike" spc="-1">
                <a:solidFill>
                  <a:schemeClr val="dk1">
                    <a:tint val="75000"/>
                  </a:schemeClr>
                </a:solidFill>
                <a:latin typeface="Calibri"/>
              </a:rPr>
              <a:t>‹#›</a:t>
            </a:fld>
            <a:endParaRPr lang="ru-RU" sz="12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 type="dt" idx="9"/>
          </p:nvPr>
        </p:nvSpPr>
        <p:spPr>
          <a:xfrm>
            <a:off x="457200" y="6356520"/>
            <a:ext cx="2131920" cy="36324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>
              <a:buNone/>
              <a:defRPr lang="ru-RU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lang="ru-RU" sz="1400" b="0" strike="noStrike" spc="-1">
                <a:solidFill>
                  <a:srgbClr val="000000"/>
                </a:solidFill>
                <a:latin typeface="Times New Roman"/>
              </a:rPr>
              <a:t>&lt;дата/время&gt;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1218960" y="547200"/>
            <a:ext cx="21944520" cy="2289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r>
              <a:rPr lang="ru-RU" sz="1800" b="0" strike="noStrike" spc="-1">
                <a:solidFill>
                  <a:srgbClr val="000000"/>
                </a:solidFill>
                <a:latin typeface="Arial"/>
              </a:rPr>
              <a:t>Для правки текста заглавия щёлкните мышью</a:t>
            </a:r>
          </a:p>
        </p:txBody>
      </p:sp>
      <p:sp>
        <p:nvSpPr>
          <p:cNvPr id="13" name="PlaceHolder 2"/>
          <p:cNvSpPr>
            <a:spLocks noGrp="1"/>
          </p:cNvSpPr>
          <p:nvPr>
            <p:ph type="body"/>
          </p:nvPr>
        </p:nvSpPr>
        <p:spPr>
          <a:xfrm>
            <a:off x="1218960" y="3209400"/>
            <a:ext cx="21944520" cy="7954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rgbClr val="000000"/>
                </a:solidFill>
                <a:latin typeface="Arial"/>
              </a:rPr>
              <a:t>Для правки структуры щёлкните мышью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1800" b="0" strike="noStrike" spc="-1">
                <a:solidFill>
                  <a:srgbClr val="000000"/>
                </a:solidFill>
                <a:latin typeface="Arial"/>
              </a:rPr>
              <a:t>Второй уровень структуры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rgbClr val="000000"/>
                </a:solidFill>
                <a:latin typeface="Arial"/>
              </a:rPr>
              <a:t>Третий уровень структуры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1800" b="0" strike="noStrike" spc="-1">
                <a:solidFill>
                  <a:srgbClr val="000000"/>
                </a:solidFill>
                <a:latin typeface="Arial"/>
              </a:rPr>
              <a:t>Четвёртый уровень структуры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rgbClr val="000000"/>
                </a:solidFill>
                <a:latin typeface="Arial"/>
              </a:rPr>
              <a:t>Пятый уровень структуры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rgbClr val="000000"/>
                </a:solidFill>
                <a:latin typeface="Arial"/>
              </a:rPr>
              <a:t>Шестой уровень структуры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rgbClr val="000000"/>
                </a:solidFill>
                <a:latin typeface="Arial"/>
              </a:rPr>
              <a:t>Седьмой уровень структуры</a:t>
            </a:r>
          </a:p>
        </p:txBody>
      </p:sp>
      <p:sp>
        <p:nvSpPr>
          <p:cNvPr id="14" name="PlaceHolder 3"/>
          <p:cNvSpPr>
            <a:spLocks noGrp="1"/>
          </p:cNvSpPr>
          <p:nvPr>
            <p:ph type="ftr" idx="10"/>
          </p:nvPr>
        </p:nvSpPr>
        <p:spPr>
          <a:xfrm>
            <a:off x="3124080" y="6356520"/>
            <a:ext cx="2893680" cy="36324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pos="0" algn="l"/>
              </a:tabLst>
              <a:defRPr lang="ru-RU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pos="0" algn="l"/>
              </a:tabLst>
            </a:pPr>
            <a:r>
              <a:rPr lang="ru-RU" sz="1400" b="0" strike="noStrike" spc="-1">
                <a:solidFill>
                  <a:srgbClr val="000000"/>
                </a:solidFill>
                <a:latin typeface="Times New Roman"/>
              </a:rPr>
              <a:t>&lt;нижний колонтитул&gt;</a:t>
            </a:r>
          </a:p>
        </p:txBody>
      </p:sp>
      <p:sp>
        <p:nvSpPr>
          <p:cNvPr id="15" name="PlaceHolder 4"/>
          <p:cNvSpPr>
            <a:spLocks noGrp="1"/>
          </p:cNvSpPr>
          <p:nvPr>
            <p:ph type="sldNum" idx="11"/>
          </p:nvPr>
        </p:nvSpPr>
        <p:spPr>
          <a:xfrm>
            <a:off x="6553080" y="6356520"/>
            <a:ext cx="2131920" cy="36324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tabLst>
                <a:tab pos="0" algn="l"/>
              </a:tabLst>
              <a:defRPr lang="en-US" sz="1200" b="0" strike="noStrike" spc="-1">
                <a:solidFill>
                  <a:schemeClr val="dk1">
                    <a:tint val="75000"/>
                  </a:schemeClr>
                </a:solidFill>
                <a:latin typeface="Calibri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  <a:tabLst>
                <a:tab pos="0" algn="l"/>
              </a:tabLst>
            </a:pPr>
            <a:fld id="{2EE6E684-2FA8-4200-8A12-25EA665B6A8C}" type="slidenum">
              <a:rPr lang="en-US" sz="1200" b="0" strike="noStrike" spc="-1">
                <a:solidFill>
                  <a:schemeClr val="dk1">
                    <a:tint val="75000"/>
                  </a:schemeClr>
                </a:solidFill>
                <a:latin typeface="Calibri"/>
              </a:rPr>
              <a:t>‹#›</a:t>
            </a:fld>
            <a:endParaRPr lang="ru-RU" sz="12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6" name="PlaceHolder 5"/>
          <p:cNvSpPr>
            <a:spLocks noGrp="1"/>
          </p:cNvSpPr>
          <p:nvPr>
            <p:ph type="dt" idx="12"/>
          </p:nvPr>
        </p:nvSpPr>
        <p:spPr>
          <a:xfrm>
            <a:off x="457200" y="6356520"/>
            <a:ext cx="2131920" cy="36324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>
              <a:buNone/>
              <a:defRPr lang="ru-RU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lang="ru-RU" sz="1400" b="0" strike="noStrike" spc="-1">
                <a:solidFill>
                  <a:srgbClr val="000000"/>
                </a:solidFill>
                <a:latin typeface="Times New Roman"/>
              </a:rPr>
              <a:t>&lt;дата/время&gt;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ftr" idx="13"/>
          </p:nvPr>
        </p:nvSpPr>
        <p:spPr>
          <a:xfrm>
            <a:off x="3124080" y="6356520"/>
            <a:ext cx="2893680" cy="36324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pos="0" algn="l"/>
              </a:tabLst>
              <a:defRPr lang="ru-RU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pos="0" algn="l"/>
              </a:tabLst>
            </a:pPr>
            <a:r>
              <a:rPr lang="ru-RU" sz="1400" b="0" strike="noStrike" spc="-1">
                <a:solidFill>
                  <a:srgbClr val="000000"/>
                </a:solidFill>
                <a:latin typeface="Times New Roman"/>
              </a:rPr>
              <a:t>&lt;нижний колонтитул&gt;</a:t>
            </a:r>
          </a:p>
        </p:txBody>
      </p:sp>
      <p:sp>
        <p:nvSpPr>
          <p:cNvPr id="20" name="PlaceHolder 2"/>
          <p:cNvSpPr>
            <a:spLocks noGrp="1"/>
          </p:cNvSpPr>
          <p:nvPr>
            <p:ph type="sldNum" idx="14"/>
          </p:nvPr>
        </p:nvSpPr>
        <p:spPr>
          <a:xfrm>
            <a:off x="6553080" y="6356520"/>
            <a:ext cx="2131920" cy="36324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tabLst>
                <a:tab pos="0" algn="l"/>
              </a:tabLst>
              <a:defRPr lang="en-US" sz="1200" b="0" strike="noStrike" spc="-1">
                <a:solidFill>
                  <a:schemeClr val="dk1">
                    <a:tint val="75000"/>
                  </a:schemeClr>
                </a:solidFill>
                <a:latin typeface="Calibri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  <a:tabLst>
                <a:tab pos="0" algn="l"/>
              </a:tabLst>
            </a:pPr>
            <a:fld id="{BA48FA26-BD0D-4915-BD45-33CDE47734CC}" type="slidenum">
              <a:rPr lang="en-US" sz="1200" b="0" strike="noStrike" spc="-1">
                <a:solidFill>
                  <a:schemeClr val="dk1">
                    <a:tint val="75000"/>
                  </a:schemeClr>
                </a:solidFill>
                <a:latin typeface="Calibri"/>
              </a:rPr>
              <a:t>‹#›</a:t>
            </a:fld>
            <a:endParaRPr lang="ru-RU" sz="12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 type="dt" idx="15"/>
          </p:nvPr>
        </p:nvSpPr>
        <p:spPr>
          <a:xfrm>
            <a:off x="457200" y="6356520"/>
            <a:ext cx="2131920" cy="36324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>
              <a:buNone/>
              <a:defRPr lang="ru-RU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lang="ru-RU" sz="1400" b="0" strike="noStrike" spc="-1">
                <a:solidFill>
                  <a:srgbClr val="000000"/>
                </a:solidFill>
                <a:latin typeface="Times New Roman"/>
              </a:rPr>
              <a:t>&lt;дата/время&gt;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1218960" y="547200"/>
            <a:ext cx="21944520" cy="2289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r>
              <a:rPr lang="ru-RU" sz="1800" b="0" strike="noStrike" spc="-1">
                <a:solidFill>
                  <a:srgbClr val="000000"/>
                </a:solidFill>
                <a:latin typeface="Arial"/>
              </a:rPr>
              <a:t>Для правки текста заглавия щёлкните мышью</a:t>
            </a: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1218960" y="3209400"/>
            <a:ext cx="10708560" cy="7954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rgbClr val="000000"/>
                </a:solidFill>
                <a:latin typeface="Arial"/>
              </a:rPr>
              <a:t>Для правки структуры щёлкните мышью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1800" b="0" strike="noStrike" spc="-1">
                <a:solidFill>
                  <a:srgbClr val="000000"/>
                </a:solidFill>
                <a:latin typeface="Arial"/>
              </a:rPr>
              <a:t>Второй уровень структуры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rgbClr val="000000"/>
                </a:solidFill>
                <a:latin typeface="Arial"/>
              </a:rPr>
              <a:t>Третий уровень структуры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1800" b="0" strike="noStrike" spc="-1">
                <a:solidFill>
                  <a:srgbClr val="000000"/>
                </a:solidFill>
                <a:latin typeface="Arial"/>
              </a:rPr>
              <a:t>Четвёртый уровень структуры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rgbClr val="000000"/>
                </a:solidFill>
                <a:latin typeface="Arial"/>
              </a:rPr>
              <a:t>Пятый уровень структуры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rgbClr val="000000"/>
                </a:solidFill>
                <a:latin typeface="Arial"/>
              </a:rPr>
              <a:t>Шестой уровень структуры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rgbClr val="000000"/>
                </a:solidFill>
                <a:latin typeface="Arial"/>
              </a:rPr>
              <a:t>Седьмой уровень структуры</a:t>
            </a: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12463560" y="3209400"/>
            <a:ext cx="10708560" cy="7954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rgbClr val="000000"/>
                </a:solidFill>
                <a:latin typeface="Arial"/>
              </a:rPr>
              <a:t>Для правки структуры щёлкните мышью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1800" b="0" strike="noStrike" spc="-1">
                <a:solidFill>
                  <a:srgbClr val="000000"/>
                </a:solidFill>
                <a:latin typeface="Arial"/>
              </a:rPr>
              <a:t>Второй уровень структуры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rgbClr val="000000"/>
                </a:solidFill>
                <a:latin typeface="Arial"/>
              </a:rPr>
              <a:t>Третий уровень структуры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1800" b="0" strike="noStrike" spc="-1">
                <a:solidFill>
                  <a:srgbClr val="000000"/>
                </a:solidFill>
                <a:latin typeface="Arial"/>
              </a:rPr>
              <a:t>Четвёртый уровень структуры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rgbClr val="000000"/>
                </a:solidFill>
                <a:latin typeface="Arial"/>
              </a:rPr>
              <a:t>Пятый уровень структуры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rgbClr val="000000"/>
                </a:solidFill>
                <a:latin typeface="Arial"/>
              </a:rPr>
              <a:t>Шестой уровень структуры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rgbClr val="000000"/>
                </a:solidFill>
                <a:latin typeface="Arial"/>
              </a:rPr>
              <a:t>Седьмой уровень структуры</a:t>
            </a:r>
          </a:p>
        </p:txBody>
      </p:sp>
      <p:sp>
        <p:nvSpPr>
          <p:cNvPr id="25" name="PlaceHolder 4"/>
          <p:cNvSpPr>
            <a:spLocks noGrp="1"/>
          </p:cNvSpPr>
          <p:nvPr>
            <p:ph type="ftr" idx="16"/>
          </p:nvPr>
        </p:nvSpPr>
        <p:spPr>
          <a:xfrm>
            <a:off x="3124080" y="6356520"/>
            <a:ext cx="2893680" cy="36324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pos="0" algn="l"/>
              </a:tabLst>
              <a:defRPr lang="ru-RU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pos="0" algn="l"/>
              </a:tabLst>
            </a:pPr>
            <a:r>
              <a:rPr lang="ru-RU" sz="1400" b="0" strike="noStrike" spc="-1">
                <a:solidFill>
                  <a:srgbClr val="000000"/>
                </a:solidFill>
                <a:latin typeface="Times New Roman"/>
              </a:rPr>
              <a:t>&lt;нижний колонтитул&gt;</a:t>
            </a:r>
          </a:p>
        </p:txBody>
      </p:sp>
      <p:sp>
        <p:nvSpPr>
          <p:cNvPr id="26" name="PlaceHolder 5"/>
          <p:cNvSpPr>
            <a:spLocks noGrp="1"/>
          </p:cNvSpPr>
          <p:nvPr>
            <p:ph type="sldNum" idx="17"/>
          </p:nvPr>
        </p:nvSpPr>
        <p:spPr>
          <a:xfrm>
            <a:off x="6553080" y="6356520"/>
            <a:ext cx="2131920" cy="36324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tabLst>
                <a:tab pos="0" algn="l"/>
              </a:tabLst>
              <a:defRPr lang="en-US" sz="1200" b="0" strike="noStrike" spc="-1">
                <a:solidFill>
                  <a:schemeClr val="dk1">
                    <a:tint val="75000"/>
                  </a:schemeClr>
                </a:solidFill>
                <a:latin typeface="Calibri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  <a:tabLst>
                <a:tab pos="0" algn="l"/>
              </a:tabLst>
            </a:pPr>
            <a:fld id="{AE03178C-1908-4A5C-A06D-0D2806F9072D}" type="slidenum">
              <a:rPr lang="en-US" sz="1200" b="0" strike="noStrike" spc="-1">
                <a:solidFill>
                  <a:schemeClr val="dk1">
                    <a:tint val="75000"/>
                  </a:schemeClr>
                </a:solidFill>
                <a:latin typeface="Calibri"/>
              </a:rPr>
              <a:t>‹#›</a:t>
            </a:fld>
            <a:endParaRPr lang="ru-RU" sz="12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7" name="PlaceHolder 6"/>
          <p:cNvSpPr>
            <a:spLocks noGrp="1"/>
          </p:cNvSpPr>
          <p:nvPr>
            <p:ph type="dt" idx="18"/>
          </p:nvPr>
        </p:nvSpPr>
        <p:spPr>
          <a:xfrm>
            <a:off x="457200" y="6356520"/>
            <a:ext cx="2131920" cy="36324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>
              <a:buNone/>
              <a:defRPr lang="ru-RU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lang="ru-RU" sz="1400" b="0" strike="noStrike" spc="-1">
                <a:solidFill>
                  <a:srgbClr val="000000"/>
                </a:solidFill>
                <a:latin typeface="Times New Roman"/>
              </a:rPr>
              <a:t>&lt;дата/время&gt;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ftr" idx="19"/>
          </p:nvPr>
        </p:nvSpPr>
        <p:spPr>
          <a:xfrm>
            <a:off x="3124080" y="6356520"/>
            <a:ext cx="2893680" cy="36324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pos="0" algn="l"/>
              </a:tabLst>
              <a:defRPr lang="ru-RU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pos="0" algn="l"/>
              </a:tabLst>
            </a:pPr>
            <a:r>
              <a:rPr lang="ru-RU" sz="1400" b="0" strike="noStrike" spc="-1">
                <a:solidFill>
                  <a:srgbClr val="000000"/>
                </a:solidFill>
                <a:latin typeface="Times New Roman"/>
              </a:rPr>
              <a:t>&lt;нижний колонтитул&gt;</a:t>
            </a:r>
          </a:p>
        </p:txBody>
      </p:sp>
      <p:sp>
        <p:nvSpPr>
          <p:cNvPr id="32" name="PlaceHolder 2"/>
          <p:cNvSpPr>
            <a:spLocks noGrp="1"/>
          </p:cNvSpPr>
          <p:nvPr>
            <p:ph type="sldNum" idx="20"/>
          </p:nvPr>
        </p:nvSpPr>
        <p:spPr>
          <a:xfrm>
            <a:off x="6553080" y="6356520"/>
            <a:ext cx="2131920" cy="36324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tabLst>
                <a:tab pos="0" algn="l"/>
              </a:tabLst>
              <a:defRPr lang="en-US" sz="1200" b="0" strike="noStrike" spc="-1">
                <a:solidFill>
                  <a:schemeClr val="dk1">
                    <a:tint val="75000"/>
                  </a:schemeClr>
                </a:solidFill>
                <a:latin typeface="Calibri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  <a:tabLst>
                <a:tab pos="0" algn="l"/>
              </a:tabLst>
            </a:pPr>
            <a:fld id="{8B05BA8B-44A5-478F-9F9F-D1302ACCC9D6}" type="slidenum">
              <a:rPr lang="en-US" sz="1200" b="0" strike="noStrike" spc="-1">
                <a:solidFill>
                  <a:schemeClr val="dk1">
                    <a:tint val="75000"/>
                  </a:schemeClr>
                </a:solidFill>
                <a:latin typeface="Calibri"/>
              </a:rPr>
              <a:t>‹#›</a:t>
            </a:fld>
            <a:endParaRPr lang="ru-RU" sz="12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 type="dt" idx="21"/>
          </p:nvPr>
        </p:nvSpPr>
        <p:spPr>
          <a:xfrm>
            <a:off x="457200" y="6356520"/>
            <a:ext cx="2131920" cy="36324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>
              <a:buNone/>
              <a:defRPr lang="ru-RU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lang="ru-RU" sz="1400" b="0" strike="noStrike" spc="-1">
                <a:solidFill>
                  <a:srgbClr val="000000"/>
                </a:solidFill>
                <a:latin typeface="Times New Roman"/>
              </a:rPr>
              <a:t>&lt;дата/время&gt;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1218960" y="547200"/>
            <a:ext cx="21944520" cy="2289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r>
              <a:rPr lang="ru-RU" sz="1800" b="0" strike="noStrike" spc="-1">
                <a:solidFill>
                  <a:srgbClr val="000000"/>
                </a:solidFill>
                <a:latin typeface="Arial"/>
              </a:rPr>
              <a:t>Для правки текста заглавия щёлкните мышью</a:t>
            </a:r>
          </a:p>
        </p:txBody>
      </p:sp>
      <p:sp>
        <p:nvSpPr>
          <p:cNvPr id="35" name="PlaceHolder 2"/>
          <p:cNvSpPr>
            <a:spLocks noGrp="1"/>
          </p:cNvSpPr>
          <p:nvPr>
            <p:ph type="ftr" idx="22"/>
          </p:nvPr>
        </p:nvSpPr>
        <p:spPr>
          <a:xfrm>
            <a:off x="3124080" y="6356520"/>
            <a:ext cx="2893680" cy="36324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pos="0" algn="l"/>
              </a:tabLst>
              <a:defRPr lang="ru-RU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pos="0" algn="l"/>
              </a:tabLst>
            </a:pPr>
            <a:r>
              <a:rPr lang="ru-RU" sz="1400" b="0" strike="noStrike" spc="-1">
                <a:solidFill>
                  <a:srgbClr val="000000"/>
                </a:solidFill>
                <a:latin typeface="Times New Roman"/>
              </a:rPr>
              <a:t>&lt;нижний колонтитул&gt;</a:t>
            </a:r>
          </a:p>
        </p:txBody>
      </p:sp>
      <p:sp>
        <p:nvSpPr>
          <p:cNvPr id="36" name="PlaceHolder 3"/>
          <p:cNvSpPr>
            <a:spLocks noGrp="1"/>
          </p:cNvSpPr>
          <p:nvPr>
            <p:ph type="sldNum" idx="23"/>
          </p:nvPr>
        </p:nvSpPr>
        <p:spPr>
          <a:xfrm>
            <a:off x="6553080" y="6356520"/>
            <a:ext cx="2131920" cy="36324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tabLst>
                <a:tab pos="0" algn="l"/>
              </a:tabLst>
              <a:defRPr lang="en-US" sz="1200" b="0" strike="noStrike" spc="-1">
                <a:solidFill>
                  <a:schemeClr val="dk1">
                    <a:tint val="75000"/>
                  </a:schemeClr>
                </a:solidFill>
                <a:latin typeface="Calibri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  <a:tabLst>
                <a:tab pos="0" algn="l"/>
              </a:tabLst>
            </a:pPr>
            <a:fld id="{D3E1F854-0DCF-405A-9B88-7BDB541E1C8B}" type="slidenum">
              <a:rPr lang="en-US" sz="1200" b="0" strike="noStrike" spc="-1">
                <a:solidFill>
                  <a:schemeClr val="dk1">
                    <a:tint val="75000"/>
                  </a:schemeClr>
                </a:solidFill>
                <a:latin typeface="Calibri"/>
              </a:rPr>
              <a:t>‹#›</a:t>
            </a:fld>
            <a:endParaRPr lang="ru-RU" sz="12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 type="dt" idx="24"/>
          </p:nvPr>
        </p:nvSpPr>
        <p:spPr>
          <a:xfrm>
            <a:off x="457200" y="6356520"/>
            <a:ext cx="2131920" cy="36324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>
              <a:buNone/>
              <a:defRPr lang="ru-RU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lang="ru-RU" sz="1400" b="0" strike="noStrike" spc="-1">
                <a:solidFill>
                  <a:srgbClr val="000000"/>
                </a:solidFill>
                <a:latin typeface="Times New Roman"/>
              </a:rPr>
              <a:t>&lt;дата/время&gt;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3" Type="http://schemas.openxmlformats.org/officeDocument/2006/relationships/image" Target="../media/image12.png"/><Relationship Id="rId18" Type="http://schemas.openxmlformats.org/officeDocument/2006/relationships/image" Target="../media/image17.png"/><Relationship Id="rId26" Type="http://schemas.openxmlformats.org/officeDocument/2006/relationships/image" Target="../media/image25.png"/><Relationship Id="rId39" Type="http://schemas.openxmlformats.org/officeDocument/2006/relationships/image" Target="../media/image38.png"/><Relationship Id="rId21" Type="http://schemas.openxmlformats.org/officeDocument/2006/relationships/image" Target="../media/image20.png"/><Relationship Id="rId34" Type="http://schemas.openxmlformats.org/officeDocument/2006/relationships/image" Target="../media/image33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17" Type="http://schemas.openxmlformats.org/officeDocument/2006/relationships/image" Target="../media/image16.png"/><Relationship Id="rId25" Type="http://schemas.openxmlformats.org/officeDocument/2006/relationships/image" Target="../media/image24.png"/><Relationship Id="rId33" Type="http://schemas.openxmlformats.org/officeDocument/2006/relationships/image" Target="../media/image32.png"/><Relationship Id="rId38" Type="http://schemas.openxmlformats.org/officeDocument/2006/relationships/image" Target="../media/image37.png"/><Relationship Id="rId2" Type="http://schemas.openxmlformats.org/officeDocument/2006/relationships/image" Target="../media/image1.png"/><Relationship Id="rId16" Type="http://schemas.openxmlformats.org/officeDocument/2006/relationships/image" Target="../media/image15.png"/><Relationship Id="rId20" Type="http://schemas.openxmlformats.org/officeDocument/2006/relationships/image" Target="../media/image19.png"/><Relationship Id="rId29" Type="http://schemas.openxmlformats.org/officeDocument/2006/relationships/image" Target="../media/image28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24" Type="http://schemas.openxmlformats.org/officeDocument/2006/relationships/image" Target="../media/image23.png"/><Relationship Id="rId32" Type="http://schemas.openxmlformats.org/officeDocument/2006/relationships/image" Target="../media/image31.png"/><Relationship Id="rId37" Type="http://schemas.openxmlformats.org/officeDocument/2006/relationships/image" Target="../media/image36.png"/><Relationship Id="rId40" Type="http://schemas.openxmlformats.org/officeDocument/2006/relationships/image" Target="../media/image39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23" Type="http://schemas.openxmlformats.org/officeDocument/2006/relationships/image" Target="../media/image22.png"/><Relationship Id="rId28" Type="http://schemas.openxmlformats.org/officeDocument/2006/relationships/image" Target="../media/image27.png"/><Relationship Id="rId36" Type="http://schemas.openxmlformats.org/officeDocument/2006/relationships/image" Target="../media/image35.png"/><Relationship Id="rId10" Type="http://schemas.openxmlformats.org/officeDocument/2006/relationships/image" Target="../media/image9.png"/><Relationship Id="rId19" Type="http://schemas.openxmlformats.org/officeDocument/2006/relationships/image" Target="../media/image18.png"/><Relationship Id="rId31" Type="http://schemas.openxmlformats.org/officeDocument/2006/relationships/image" Target="../media/image30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Relationship Id="rId22" Type="http://schemas.openxmlformats.org/officeDocument/2006/relationships/image" Target="../media/image21.png"/><Relationship Id="rId27" Type="http://schemas.openxmlformats.org/officeDocument/2006/relationships/image" Target="../media/image26.png"/><Relationship Id="rId30" Type="http://schemas.openxmlformats.org/officeDocument/2006/relationships/image" Target="../media/image29.png"/><Relationship Id="rId35" Type="http://schemas.openxmlformats.org/officeDocument/2006/relationships/image" Target="../media/image34.png"/><Relationship Id="rId8" Type="http://schemas.openxmlformats.org/officeDocument/2006/relationships/image" Target="../media/image7.png"/><Relationship Id="rId3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3" Type="http://schemas.openxmlformats.org/officeDocument/2006/relationships/image" Target="../media/image12.png"/><Relationship Id="rId18" Type="http://schemas.openxmlformats.org/officeDocument/2006/relationships/image" Target="../media/image17.png"/><Relationship Id="rId26" Type="http://schemas.openxmlformats.org/officeDocument/2006/relationships/image" Target="../media/image25.png"/><Relationship Id="rId39" Type="http://schemas.openxmlformats.org/officeDocument/2006/relationships/image" Target="../media/image38.png"/><Relationship Id="rId21" Type="http://schemas.openxmlformats.org/officeDocument/2006/relationships/image" Target="../media/image20.png"/><Relationship Id="rId34" Type="http://schemas.openxmlformats.org/officeDocument/2006/relationships/image" Target="../media/image33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17" Type="http://schemas.openxmlformats.org/officeDocument/2006/relationships/image" Target="../media/image16.png"/><Relationship Id="rId25" Type="http://schemas.openxmlformats.org/officeDocument/2006/relationships/image" Target="../media/image24.png"/><Relationship Id="rId33" Type="http://schemas.openxmlformats.org/officeDocument/2006/relationships/image" Target="../media/image32.png"/><Relationship Id="rId38" Type="http://schemas.openxmlformats.org/officeDocument/2006/relationships/image" Target="../media/image37.png"/><Relationship Id="rId2" Type="http://schemas.openxmlformats.org/officeDocument/2006/relationships/image" Target="../media/image1.png"/><Relationship Id="rId16" Type="http://schemas.openxmlformats.org/officeDocument/2006/relationships/image" Target="../media/image15.png"/><Relationship Id="rId20" Type="http://schemas.openxmlformats.org/officeDocument/2006/relationships/image" Target="../media/image19.png"/><Relationship Id="rId29" Type="http://schemas.openxmlformats.org/officeDocument/2006/relationships/image" Target="../media/image28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24" Type="http://schemas.openxmlformats.org/officeDocument/2006/relationships/image" Target="../media/image23.png"/><Relationship Id="rId32" Type="http://schemas.openxmlformats.org/officeDocument/2006/relationships/image" Target="../media/image31.png"/><Relationship Id="rId37" Type="http://schemas.openxmlformats.org/officeDocument/2006/relationships/image" Target="../media/image36.png"/><Relationship Id="rId40" Type="http://schemas.openxmlformats.org/officeDocument/2006/relationships/image" Target="../media/image39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23" Type="http://schemas.openxmlformats.org/officeDocument/2006/relationships/image" Target="../media/image22.png"/><Relationship Id="rId28" Type="http://schemas.openxmlformats.org/officeDocument/2006/relationships/image" Target="../media/image27.png"/><Relationship Id="rId36" Type="http://schemas.openxmlformats.org/officeDocument/2006/relationships/image" Target="../media/image35.png"/><Relationship Id="rId10" Type="http://schemas.openxmlformats.org/officeDocument/2006/relationships/image" Target="../media/image9.png"/><Relationship Id="rId19" Type="http://schemas.openxmlformats.org/officeDocument/2006/relationships/image" Target="../media/image18.png"/><Relationship Id="rId31" Type="http://schemas.openxmlformats.org/officeDocument/2006/relationships/image" Target="../media/image30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Relationship Id="rId22" Type="http://schemas.openxmlformats.org/officeDocument/2006/relationships/image" Target="../media/image21.png"/><Relationship Id="rId27" Type="http://schemas.openxmlformats.org/officeDocument/2006/relationships/image" Target="../media/image26.png"/><Relationship Id="rId30" Type="http://schemas.openxmlformats.org/officeDocument/2006/relationships/image" Target="../media/image29.png"/><Relationship Id="rId35" Type="http://schemas.openxmlformats.org/officeDocument/2006/relationships/image" Target="../media/image34.png"/><Relationship Id="rId8" Type="http://schemas.openxmlformats.org/officeDocument/2006/relationships/image" Target="../media/image7.png"/><Relationship Id="rId3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13" Type="http://schemas.openxmlformats.org/officeDocument/2006/relationships/image" Target="../media/image12.png"/><Relationship Id="rId18" Type="http://schemas.openxmlformats.org/officeDocument/2006/relationships/image" Target="../media/image17.png"/><Relationship Id="rId26" Type="http://schemas.openxmlformats.org/officeDocument/2006/relationships/image" Target="../media/image25.png"/><Relationship Id="rId39" Type="http://schemas.openxmlformats.org/officeDocument/2006/relationships/image" Target="../media/image38.png"/><Relationship Id="rId21" Type="http://schemas.openxmlformats.org/officeDocument/2006/relationships/image" Target="../media/image20.png"/><Relationship Id="rId34" Type="http://schemas.openxmlformats.org/officeDocument/2006/relationships/image" Target="../media/image33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17" Type="http://schemas.openxmlformats.org/officeDocument/2006/relationships/image" Target="../media/image16.png"/><Relationship Id="rId25" Type="http://schemas.openxmlformats.org/officeDocument/2006/relationships/image" Target="../media/image24.png"/><Relationship Id="rId33" Type="http://schemas.openxmlformats.org/officeDocument/2006/relationships/image" Target="../media/image32.png"/><Relationship Id="rId38" Type="http://schemas.openxmlformats.org/officeDocument/2006/relationships/image" Target="../media/image37.png"/><Relationship Id="rId2" Type="http://schemas.openxmlformats.org/officeDocument/2006/relationships/image" Target="../media/image1.png"/><Relationship Id="rId16" Type="http://schemas.openxmlformats.org/officeDocument/2006/relationships/image" Target="../media/image15.png"/><Relationship Id="rId20" Type="http://schemas.openxmlformats.org/officeDocument/2006/relationships/image" Target="../media/image19.png"/><Relationship Id="rId29" Type="http://schemas.openxmlformats.org/officeDocument/2006/relationships/image" Target="../media/image28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24" Type="http://schemas.openxmlformats.org/officeDocument/2006/relationships/image" Target="../media/image23.png"/><Relationship Id="rId32" Type="http://schemas.openxmlformats.org/officeDocument/2006/relationships/image" Target="../media/image31.png"/><Relationship Id="rId37" Type="http://schemas.openxmlformats.org/officeDocument/2006/relationships/image" Target="../media/image36.png"/><Relationship Id="rId40" Type="http://schemas.openxmlformats.org/officeDocument/2006/relationships/image" Target="../media/image39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23" Type="http://schemas.openxmlformats.org/officeDocument/2006/relationships/image" Target="../media/image22.png"/><Relationship Id="rId28" Type="http://schemas.openxmlformats.org/officeDocument/2006/relationships/image" Target="../media/image27.png"/><Relationship Id="rId36" Type="http://schemas.openxmlformats.org/officeDocument/2006/relationships/image" Target="../media/image35.png"/><Relationship Id="rId10" Type="http://schemas.openxmlformats.org/officeDocument/2006/relationships/image" Target="../media/image9.png"/><Relationship Id="rId19" Type="http://schemas.openxmlformats.org/officeDocument/2006/relationships/image" Target="../media/image18.png"/><Relationship Id="rId31" Type="http://schemas.openxmlformats.org/officeDocument/2006/relationships/image" Target="../media/image30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Relationship Id="rId22" Type="http://schemas.openxmlformats.org/officeDocument/2006/relationships/image" Target="../media/image21.png"/><Relationship Id="rId27" Type="http://schemas.openxmlformats.org/officeDocument/2006/relationships/image" Target="../media/image26.png"/><Relationship Id="rId30" Type="http://schemas.openxmlformats.org/officeDocument/2006/relationships/image" Target="../media/image29.png"/><Relationship Id="rId35" Type="http://schemas.openxmlformats.org/officeDocument/2006/relationships/image" Target="../media/image34.png"/><Relationship Id="rId8" Type="http://schemas.openxmlformats.org/officeDocument/2006/relationships/image" Target="../media/image7.png"/><Relationship Id="rId3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13" Type="http://schemas.openxmlformats.org/officeDocument/2006/relationships/image" Target="../media/image12.png"/><Relationship Id="rId18" Type="http://schemas.openxmlformats.org/officeDocument/2006/relationships/image" Target="../media/image17.png"/><Relationship Id="rId26" Type="http://schemas.openxmlformats.org/officeDocument/2006/relationships/image" Target="../media/image25.png"/><Relationship Id="rId39" Type="http://schemas.openxmlformats.org/officeDocument/2006/relationships/image" Target="../media/image38.png"/><Relationship Id="rId21" Type="http://schemas.openxmlformats.org/officeDocument/2006/relationships/image" Target="../media/image20.png"/><Relationship Id="rId34" Type="http://schemas.openxmlformats.org/officeDocument/2006/relationships/image" Target="../media/image33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17" Type="http://schemas.openxmlformats.org/officeDocument/2006/relationships/image" Target="../media/image16.png"/><Relationship Id="rId25" Type="http://schemas.openxmlformats.org/officeDocument/2006/relationships/image" Target="../media/image24.png"/><Relationship Id="rId33" Type="http://schemas.openxmlformats.org/officeDocument/2006/relationships/image" Target="../media/image32.png"/><Relationship Id="rId38" Type="http://schemas.openxmlformats.org/officeDocument/2006/relationships/image" Target="../media/image37.png"/><Relationship Id="rId2" Type="http://schemas.openxmlformats.org/officeDocument/2006/relationships/image" Target="../media/image1.png"/><Relationship Id="rId16" Type="http://schemas.openxmlformats.org/officeDocument/2006/relationships/image" Target="../media/image15.png"/><Relationship Id="rId20" Type="http://schemas.openxmlformats.org/officeDocument/2006/relationships/image" Target="../media/image19.png"/><Relationship Id="rId29" Type="http://schemas.openxmlformats.org/officeDocument/2006/relationships/image" Target="../media/image28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24" Type="http://schemas.openxmlformats.org/officeDocument/2006/relationships/image" Target="../media/image23.png"/><Relationship Id="rId32" Type="http://schemas.openxmlformats.org/officeDocument/2006/relationships/image" Target="../media/image31.png"/><Relationship Id="rId37" Type="http://schemas.openxmlformats.org/officeDocument/2006/relationships/image" Target="../media/image36.png"/><Relationship Id="rId40" Type="http://schemas.openxmlformats.org/officeDocument/2006/relationships/image" Target="../media/image39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23" Type="http://schemas.openxmlformats.org/officeDocument/2006/relationships/image" Target="../media/image22.png"/><Relationship Id="rId28" Type="http://schemas.openxmlformats.org/officeDocument/2006/relationships/image" Target="../media/image27.png"/><Relationship Id="rId36" Type="http://schemas.openxmlformats.org/officeDocument/2006/relationships/image" Target="../media/image35.png"/><Relationship Id="rId10" Type="http://schemas.openxmlformats.org/officeDocument/2006/relationships/image" Target="../media/image9.png"/><Relationship Id="rId19" Type="http://schemas.openxmlformats.org/officeDocument/2006/relationships/image" Target="../media/image18.png"/><Relationship Id="rId31" Type="http://schemas.openxmlformats.org/officeDocument/2006/relationships/image" Target="../media/image30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Relationship Id="rId22" Type="http://schemas.openxmlformats.org/officeDocument/2006/relationships/image" Target="../media/image21.png"/><Relationship Id="rId27" Type="http://schemas.openxmlformats.org/officeDocument/2006/relationships/image" Target="../media/image26.png"/><Relationship Id="rId30" Type="http://schemas.openxmlformats.org/officeDocument/2006/relationships/image" Target="../media/image29.png"/><Relationship Id="rId35" Type="http://schemas.openxmlformats.org/officeDocument/2006/relationships/image" Target="../media/image34.png"/><Relationship Id="rId8" Type="http://schemas.openxmlformats.org/officeDocument/2006/relationships/image" Target="../media/image7.png"/><Relationship Id="rId3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13" Type="http://schemas.openxmlformats.org/officeDocument/2006/relationships/image" Target="../media/image12.png"/><Relationship Id="rId18" Type="http://schemas.openxmlformats.org/officeDocument/2006/relationships/image" Target="../media/image17.png"/><Relationship Id="rId26" Type="http://schemas.openxmlformats.org/officeDocument/2006/relationships/image" Target="../media/image25.png"/><Relationship Id="rId39" Type="http://schemas.openxmlformats.org/officeDocument/2006/relationships/image" Target="../media/image38.png"/><Relationship Id="rId21" Type="http://schemas.openxmlformats.org/officeDocument/2006/relationships/image" Target="../media/image20.png"/><Relationship Id="rId34" Type="http://schemas.openxmlformats.org/officeDocument/2006/relationships/image" Target="../media/image33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17" Type="http://schemas.openxmlformats.org/officeDocument/2006/relationships/image" Target="../media/image16.png"/><Relationship Id="rId25" Type="http://schemas.openxmlformats.org/officeDocument/2006/relationships/image" Target="../media/image24.png"/><Relationship Id="rId33" Type="http://schemas.openxmlformats.org/officeDocument/2006/relationships/image" Target="../media/image32.png"/><Relationship Id="rId38" Type="http://schemas.openxmlformats.org/officeDocument/2006/relationships/image" Target="../media/image37.png"/><Relationship Id="rId2" Type="http://schemas.openxmlformats.org/officeDocument/2006/relationships/image" Target="../media/image1.png"/><Relationship Id="rId16" Type="http://schemas.openxmlformats.org/officeDocument/2006/relationships/image" Target="../media/image15.png"/><Relationship Id="rId20" Type="http://schemas.openxmlformats.org/officeDocument/2006/relationships/image" Target="../media/image19.png"/><Relationship Id="rId29" Type="http://schemas.openxmlformats.org/officeDocument/2006/relationships/image" Target="../media/image28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24" Type="http://schemas.openxmlformats.org/officeDocument/2006/relationships/image" Target="../media/image23.png"/><Relationship Id="rId32" Type="http://schemas.openxmlformats.org/officeDocument/2006/relationships/image" Target="../media/image31.png"/><Relationship Id="rId37" Type="http://schemas.openxmlformats.org/officeDocument/2006/relationships/image" Target="../media/image36.png"/><Relationship Id="rId40" Type="http://schemas.openxmlformats.org/officeDocument/2006/relationships/image" Target="../media/image39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23" Type="http://schemas.openxmlformats.org/officeDocument/2006/relationships/image" Target="../media/image22.png"/><Relationship Id="rId28" Type="http://schemas.openxmlformats.org/officeDocument/2006/relationships/image" Target="../media/image27.png"/><Relationship Id="rId36" Type="http://schemas.openxmlformats.org/officeDocument/2006/relationships/image" Target="../media/image35.png"/><Relationship Id="rId10" Type="http://schemas.openxmlformats.org/officeDocument/2006/relationships/image" Target="../media/image9.png"/><Relationship Id="rId19" Type="http://schemas.openxmlformats.org/officeDocument/2006/relationships/image" Target="../media/image18.png"/><Relationship Id="rId31" Type="http://schemas.openxmlformats.org/officeDocument/2006/relationships/image" Target="../media/image30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Relationship Id="rId22" Type="http://schemas.openxmlformats.org/officeDocument/2006/relationships/image" Target="../media/image21.png"/><Relationship Id="rId27" Type="http://schemas.openxmlformats.org/officeDocument/2006/relationships/image" Target="../media/image26.png"/><Relationship Id="rId30" Type="http://schemas.openxmlformats.org/officeDocument/2006/relationships/image" Target="../media/image29.png"/><Relationship Id="rId35" Type="http://schemas.openxmlformats.org/officeDocument/2006/relationships/image" Target="../media/image34.png"/><Relationship Id="rId8" Type="http://schemas.openxmlformats.org/officeDocument/2006/relationships/image" Target="../media/image7.png"/><Relationship Id="rId3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13" Type="http://schemas.openxmlformats.org/officeDocument/2006/relationships/image" Target="../media/image12.png"/><Relationship Id="rId18" Type="http://schemas.openxmlformats.org/officeDocument/2006/relationships/image" Target="../media/image17.png"/><Relationship Id="rId26" Type="http://schemas.openxmlformats.org/officeDocument/2006/relationships/image" Target="../media/image25.png"/><Relationship Id="rId39" Type="http://schemas.openxmlformats.org/officeDocument/2006/relationships/image" Target="../media/image38.png"/><Relationship Id="rId21" Type="http://schemas.openxmlformats.org/officeDocument/2006/relationships/image" Target="../media/image20.png"/><Relationship Id="rId34" Type="http://schemas.openxmlformats.org/officeDocument/2006/relationships/image" Target="../media/image33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17" Type="http://schemas.openxmlformats.org/officeDocument/2006/relationships/image" Target="../media/image16.png"/><Relationship Id="rId25" Type="http://schemas.openxmlformats.org/officeDocument/2006/relationships/image" Target="../media/image24.png"/><Relationship Id="rId33" Type="http://schemas.openxmlformats.org/officeDocument/2006/relationships/image" Target="../media/image32.png"/><Relationship Id="rId38" Type="http://schemas.openxmlformats.org/officeDocument/2006/relationships/image" Target="../media/image37.png"/><Relationship Id="rId2" Type="http://schemas.openxmlformats.org/officeDocument/2006/relationships/image" Target="../media/image1.png"/><Relationship Id="rId16" Type="http://schemas.openxmlformats.org/officeDocument/2006/relationships/image" Target="../media/image15.png"/><Relationship Id="rId20" Type="http://schemas.openxmlformats.org/officeDocument/2006/relationships/image" Target="../media/image19.png"/><Relationship Id="rId29" Type="http://schemas.openxmlformats.org/officeDocument/2006/relationships/image" Target="../media/image28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24" Type="http://schemas.openxmlformats.org/officeDocument/2006/relationships/image" Target="../media/image23.png"/><Relationship Id="rId32" Type="http://schemas.openxmlformats.org/officeDocument/2006/relationships/image" Target="../media/image31.png"/><Relationship Id="rId37" Type="http://schemas.openxmlformats.org/officeDocument/2006/relationships/image" Target="../media/image36.png"/><Relationship Id="rId40" Type="http://schemas.openxmlformats.org/officeDocument/2006/relationships/image" Target="../media/image39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23" Type="http://schemas.openxmlformats.org/officeDocument/2006/relationships/image" Target="../media/image22.png"/><Relationship Id="rId28" Type="http://schemas.openxmlformats.org/officeDocument/2006/relationships/image" Target="../media/image27.png"/><Relationship Id="rId36" Type="http://schemas.openxmlformats.org/officeDocument/2006/relationships/image" Target="../media/image35.png"/><Relationship Id="rId10" Type="http://schemas.openxmlformats.org/officeDocument/2006/relationships/image" Target="../media/image9.png"/><Relationship Id="rId19" Type="http://schemas.openxmlformats.org/officeDocument/2006/relationships/image" Target="../media/image18.png"/><Relationship Id="rId31" Type="http://schemas.openxmlformats.org/officeDocument/2006/relationships/image" Target="../media/image30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Relationship Id="rId22" Type="http://schemas.openxmlformats.org/officeDocument/2006/relationships/image" Target="../media/image21.png"/><Relationship Id="rId27" Type="http://schemas.openxmlformats.org/officeDocument/2006/relationships/image" Target="../media/image26.png"/><Relationship Id="rId30" Type="http://schemas.openxmlformats.org/officeDocument/2006/relationships/image" Target="../media/image29.png"/><Relationship Id="rId35" Type="http://schemas.openxmlformats.org/officeDocument/2006/relationships/image" Target="../media/image34.png"/><Relationship Id="rId8" Type="http://schemas.openxmlformats.org/officeDocument/2006/relationships/image" Target="../media/image7.png"/><Relationship Id="rId3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C6EEBC5-CEEB-7FD3-4CAA-4D6636E9C47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8" name="Group 2">
            <a:extLst>
              <a:ext uri="{FF2B5EF4-FFF2-40B4-BE49-F238E27FC236}">
                <a16:creationId xmlns:a16="http://schemas.microsoft.com/office/drawing/2014/main" id="{C6279089-5012-12B4-325F-ADA806744916}"/>
              </a:ext>
            </a:extLst>
          </p:cNvPr>
          <p:cNvGrpSpPr/>
          <p:nvPr/>
        </p:nvGrpSpPr>
        <p:grpSpPr>
          <a:xfrm>
            <a:off x="0" y="0"/>
            <a:ext cx="24382080" cy="2055600"/>
            <a:chOff x="0" y="0"/>
            <a:chExt cx="24382080" cy="2055600"/>
          </a:xfrm>
        </p:grpSpPr>
        <p:sp>
          <p:nvSpPr>
            <p:cNvPr id="159" name="Freeform 3">
              <a:extLst>
                <a:ext uri="{FF2B5EF4-FFF2-40B4-BE49-F238E27FC236}">
                  <a16:creationId xmlns:a16="http://schemas.microsoft.com/office/drawing/2014/main" id="{381F36D9-AA32-83EE-6157-F9E80443F0E6}"/>
                </a:ext>
              </a:extLst>
            </p:cNvPr>
            <p:cNvSpPr/>
            <p:nvPr/>
          </p:nvSpPr>
          <p:spPr>
            <a:xfrm>
              <a:off x="0" y="0"/>
              <a:ext cx="24382080" cy="2055600"/>
            </a:xfrm>
            <a:custGeom>
              <a:avLst/>
              <a:gdLst>
                <a:gd name="textAreaLeft" fmla="*/ 0 w 24382080"/>
                <a:gd name="textAreaRight" fmla="*/ 24383880 w 24382080"/>
                <a:gd name="textAreaTop" fmla="*/ 0 h 2055600"/>
                <a:gd name="textAreaBottom" fmla="*/ 2057400 h 2055600"/>
              </a:gdLst>
              <a:ahLst/>
              <a:cxnLst/>
              <a:rect l="textAreaLeft" t="textAreaTop" r="textAreaRight" b="textAreaBottom"/>
              <a:pathLst>
                <a:path w="24384000" h="2057400">
                  <a:moveTo>
                    <a:pt x="24384000" y="2057400"/>
                  </a:moveTo>
                  <a:lnTo>
                    <a:pt x="0" y="2057400"/>
                  </a:lnTo>
                  <a:lnTo>
                    <a:pt x="0" y="0"/>
                  </a:lnTo>
                  <a:lnTo>
                    <a:pt x="24384000" y="0"/>
                  </a:lnTo>
                  <a:close/>
                </a:path>
              </a:pathLst>
            </a:custGeom>
            <a:solidFill>
              <a:srgbClr val="AF2C2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pPr>
                <a:lnSpc>
                  <a:spcPct val="100000"/>
                </a:lnSpc>
              </a:pPr>
              <a:endParaRPr lang="ru-RU" sz="1800" b="0" strike="noStrike" spc="-1">
                <a:solidFill>
                  <a:srgbClr val="000000"/>
                </a:solidFill>
                <a:latin typeface="Arial"/>
              </a:endParaRPr>
            </a:p>
          </p:txBody>
        </p:sp>
      </p:grpSp>
      <p:grpSp>
        <p:nvGrpSpPr>
          <p:cNvPr id="160" name="Group 4">
            <a:extLst>
              <a:ext uri="{FF2B5EF4-FFF2-40B4-BE49-F238E27FC236}">
                <a16:creationId xmlns:a16="http://schemas.microsoft.com/office/drawing/2014/main" id="{8196AEFF-9235-A8A2-877C-EF4F17718BD7}"/>
              </a:ext>
            </a:extLst>
          </p:cNvPr>
          <p:cNvGrpSpPr/>
          <p:nvPr/>
        </p:nvGrpSpPr>
        <p:grpSpPr>
          <a:xfrm>
            <a:off x="0" y="11676600"/>
            <a:ext cx="24382080" cy="2037600"/>
            <a:chOff x="0" y="11676600"/>
            <a:chExt cx="24382080" cy="2037600"/>
          </a:xfrm>
        </p:grpSpPr>
        <p:sp>
          <p:nvSpPr>
            <p:cNvPr id="161" name="Freeform 5">
              <a:extLst>
                <a:ext uri="{FF2B5EF4-FFF2-40B4-BE49-F238E27FC236}">
                  <a16:creationId xmlns:a16="http://schemas.microsoft.com/office/drawing/2014/main" id="{482B7A9D-5150-97AE-F2D4-D8F585000F4E}"/>
                </a:ext>
              </a:extLst>
            </p:cNvPr>
            <p:cNvSpPr/>
            <p:nvPr/>
          </p:nvSpPr>
          <p:spPr>
            <a:xfrm>
              <a:off x="0" y="11676600"/>
              <a:ext cx="24382080" cy="2037600"/>
            </a:xfrm>
            <a:custGeom>
              <a:avLst/>
              <a:gdLst>
                <a:gd name="textAreaLeft" fmla="*/ 0 w 24382080"/>
                <a:gd name="textAreaRight" fmla="*/ 24383880 w 24382080"/>
                <a:gd name="textAreaTop" fmla="*/ 0 h 2037600"/>
                <a:gd name="textAreaBottom" fmla="*/ 2039400 h 2037600"/>
              </a:gdLst>
              <a:ahLst/>
              <a:cxnLst/>
              <a:rect l="textAreaLeft" t="textAreaTop" r="textAreaRight" b="textAreaBottom"/>
              <a:pathLst>
                <a:path w="24384000" h="2039366">
                  <a:moveTo>
                    <a:pt x="0" y="0"/>
                  </a:moveTo>
                  <a:lnTo>
                    <a:pt x="0" y="2039366"/>
                  </a:lnTo>
                  <a:lnTo>
                    <a:pt x="24384000" y="2039366"/>
                  </a:lnTo>
                  <a:lnTo>
                    <a:pt x="24384000" y="0"/>
                  </a:lnTo>
                  <a:close/>
                </a:path>
              </a:pathLst>
            </a:custGeom>
            <a:solidFill>
              <a:srgbClr val="AF2C2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pPr>
                <a:lnSpc>
                  <a:spcPct val="100000"/>
                </a:lnSpc>
              </a:pPr>
              <a:endParaRPr lang="ru-RU" sz="1800" b="0" strike="noStrike" spc="-1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162" name="Freeform 6">
              <a:extLst>
                <a:ext uri="{FF2B5EF4-FFF2-40B4-BE49-F238E27FC236}">
                  <a16:creationId xmlns:a16="http://schemas.microsoft.com/office/drawing/2014/main" id="{F21428D2-A9D9-E5FC-BF7F-A76384747C71}"/>
                </a:ext>
              </a:extLst>
            </p:cNvPr>
            <p:cNvSpPr/>
            <p:nvPr/>
          </p:nvSpPr>
          <p:spPr>
            <a:xfrm>
              <a:off x="22006440" y="11713320"/>
              <a:ext cx="47880" cy="2000880"/>
            </a:xfrm>
            <a:custGeom>
              <a:avLst/>
              <a:gdLst>
                <a:gd name="textAreaLeft" fmla="*/ 0 w 47880"/>
                <a:gd name="textAreaRight" fmla="*/ 49680 w 47880"/>
                <a:gd name="textAreaTop" fmla="*/ 0 h 2000880"/>
                <a:gd name="textAreaBottom" fmla="*/ 2002680 h 2000880"/>
              </a:gdLst>
              <a:ahLst/>
              <a:cxnLst/>
              <a:rect l="textAreaLeft" t="textAreaTop" r="textAreaRight" b="textAreaBottom"/>
              <a:pathLst>
                <a:path w="49657" h="2002790">
                  <a:moveTo>
                    <a:pt x="0" y="0"/>
                  </a:moveTo>
                  <a:lnTo>
                    <a:pt x="0" y="2002790"/>
                  </a:lnTo>
                  <a:lnTo>
                    <a:pt x="49657" y="2002790"/>
                  </a:lnTo>
                  <a:lnTo>
                    <a:pt x="49657" y="0"/>
                  </a:lnTo>
                  <a:close/>
                </a:path>
              </a:pathLst>
            </a:custGeom>
            <a:solidFill>
              <a:srgbClr val="AE2013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pPr>
                <a:lnSpc>
                  <a:spcPct val="100000"/>
                </a:lnSpc>
              </a:pPr>
              <a:endParaRPr lang="ru-RU" sz="1800" b="0" strike="noStrike" spc="-1">
                <a:solidFill>
                  <a:srgbClr val="000000"/>
                </a:solidFill>
                <a:latin typeface="Arial"/>
              </a:endParaRPr>
            </a:p>
          </p:txBody>
        </p:sp>
      </p:grpSp>
      <p:grpSp>
        <p:nvGrpSpPr>
          <p:cNvPr id="163" name="Group 7">
            <a:extLst>
              <a:ext uri="{FF2B5EF4-FFF2-40B4-BE49-F238E27FC236}">
                <a16:creationId xmlns:a16="http://schemas.microsoft.com/office/drawing/2014/main" id="{92399092-FC94-C876-62B4-3EE160923E50}"/>
              </a:ext>
            </a:extLst>
          </p:cNvPr>
          <p:cNvGrpSpPr/>
          <p:nvPr/>
        </p:nvGrpSpPr>
        <p:grpSpPr>
          <a:xfrm>
            <a:off x="15370920" y="11980080"/>
            <a:ext cx="81360" cy="1461600"/>
            <a:chOff x="15370920" y="11980080"/>
            <a:chExt cx="81360" cy="1461600"/>
          </a:xfrm>
        </p:grpSpPr>
        <p:sp>
          <p:nvSpPr>
            <p:cNvPr id="164" name="Freeform 8">
              <a:extLst>
                <a:ext uri="{FF2B5EF4-FFF2-40B4-BE49-F238E27FC236}">
                  <a16:creationId xmlns:a16="http://schemas.microsoft.com/office/drawing/2014/main" id="{E6C11B28-96D9-9FAB-6E4A-07B18B1157ED}"/>
                </a:ext>
              </a:extLst>
            </p:cNvPr>
            <p:cNvSpPr/>
            <p:nvPr/>
          </p:nvSpPr>
          <p:spPr>
            <a:xfrm>
              <a:off x="15370920" y="11980080"/>
              <a:ext cx="81360" cy="1461600"/>
            </a:xfrm>
            <a:custGeom>
              <a:avLst/>
              <a:gdLst>
                <a:gd name="textAreaLeft" fmla="*/ 0 w 81360"/>
                <a:gd name="textAreaRight" fmla="*/ 83160 w 81360"/>
                <a:gd name="textAreaTop" fmla="*/ 0 h 1461600"/>
                <a:gd name="textAreaBottom" fmla="*/ 1463400 h 1461600"/>
              </a:gdLst>
              <a:ahLst/>
              <a:cxnLst/>
              <a:rect l="textAreaLeft" t="textAreaTop" r="textAreaRight" b="textAreaBottom"/>
              <a:pathLst>
                <a:path w="110871" h="1951228">
                  <a:moveTo>
                    <a:pt x="110871" y="0"/>
                  </a:moveTo>
                  <a:cubicBezTo>
                    <a:pt x="38354" y="313690"/>
                    <a:pt x="0" y="640207"/>
                    <a:pt x="0" y="975614"/>
                  </a:cubicBezTo>
                  <a:cubicBezTo>
                    <a:pt x="0" y="1311021"/>
                    <a:pt x="38354" y="1637538"/>
                    <a:pt x="110871" y="1951228"/>
                  </a:cubicBezTo>
                  <a:lnTo>
                    <a:pt x="110871" y="0"/>
                  </a:lnTo>
                  <a:close/>
                </a:path>
              </a:pathLst>
            </a:custGeom>
            <a:blipFill rotWithShape="0">
              <a:blip r:embed="rId2"/>
              <a:srcRect/>
              <a:stretch/>
            </a:blip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pPr>
                <a:lnSpc>
                  <a:spcPct val="100000"/>
                </a:lnSpc>
              </a:pPr>
              <a:endParaRPr lang="ru-RU" sz="1800" b="0" strike="noStrike" spc="-1">
                <a:solidFill>
                  <a:srgbClr val="000000"/>
                </a:solidFill>
                <a:latin typeface="Arial"/>
              </a:endParaRPr>
            </a:p>
          </p:txBody>
        </p:sp>
      </p:grpSp>
      <p:sp>
        <p:nvSpPr>
          <p:cNvPr id="165" name="Freeform 9">
            <a:extLst>
              <a:ext uri="{FF2B5EF4-FFF2-40B4-BE49-F238E27FC236}">
                <a16:creationId xmlns:a16="http://schemas.microsoft.com/office/drawing/2014/main" id="{DC5C4D57-B1E6-2DF9-92F1-62E42300D42E}"/>
              </a:ext>
            </a:extLst>
          </p:cNvPr>
          <p:cNvSpPr/>
          <p:nvPr/>
        </p:nvSpPr>
        <p:spPr>
          <a:xfrm>
            <a:off x="14427360" y="11671200"/>
            <a:ext cx="1027080" cy="2043000"/>
          </a:xfrm>
          <a:custGeom>
            <a:avLst/>
            <a:gdLst>
              <a:gd name="textAreaLeft" fmla="*/ 0 w 1027080"/>
              <a:gd name="textAreaRight" fmla="*/ 1028880 w 1027080"/>
              <a:gd name="textAreaTop" fmla="*/ 0 h 2043000"/>
              <a:gd name="textAreaBottom" fmla="*/ 2044800 h 2043000"/>
            </a:gdLst>
            <a:ahLst/>
            <a:cxnLst/>
            <a:rect l="textAreaLeft" t="textAreaTop" r="textAreaRight" b="textAreaBottom"/>
            <a:pathLst>
              <a:path w="1028700" h="2044703">
                <a:moveTo>
                  <a:pt x="0" y="0"/>
                </a:moveTo>
                <a:lnTo>
                  <a:pt x="1028700" y="0"/>
                </a:lnTo>
                <a:lnTo>
                  <a:pt x="1028700" y="2044703"/>
                </a:lnTo>
                <a:lnTo>
                  <a:pt x="0" y="2044703"/>
                </a:lnTo>
                <a:lnTo>
                  <a:pt x="0" y="0"/>
                </a:lnTo>
                <a:close/>
              </a:path>
            </a:pathLst>
          </a:custGeom>
          <a:blipFill rotWithShape="0">
            <a:blip r:embed="rId3"/>
            <a:srcRect/>
            <a:stretch/>
          </a:blip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>
              <a:lnSpc>
                <a:spcPct val="100000"/>
              </a:lnSpc>
            </a:pPr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grpSp>
        <p:nvGrpSpPr>
          <p:cNvPr id="166" name="Group 10">
            <a:extLst>
              <a:ext uri="{FF2B5EF4-FFF2-40B4-BE49-F238E27FC236}">
                <a16:creationId xmlns:a16="http://schemas.microsoft.com/office/drawing/2014/main" id="{5B4D77CE-1149-18D0-F840-B7CD7A39976B}"/>
              </a:ext>
            </a:extLst>
          </p:cNvPr>
          <p:cNvGrpSpPr/>
          <p:nvPr/>
        </p:nvGrpSpPr>
        <p:grpSpPr>
          <a:xfrm>
            <a:off x="12971520" y="11671560"/>
            <a:ext cx="10912320" cy="2039400"/>
            <a:chOff x="12971520" y="11671560"/>
            <a:chExt cx="10912320" cy="2039400"/>
          </a:xfrm>
        </p:grpSpPr>
        <p:sp>
          <p:nvSpPr>
            <p:cNvPr id="167" name="Freeform 11">
              <a:extLst>
                <a:ext uri="{FF2B5EF4-FFF2-40B4-BE49-F238E27FC236}">
                  <a16:creationId xmlns:a16="http://schemas.microsoft.com/office/drawing/2014/main" id="{C4B57CDB-8949-24FC-BFDB-E46A7F2E2260}"/>
                </a:ext>
              </a:extLst>
            </p:cNvPr>
            <p:cNvSpPr/>
            <p:nvPr/>
          </p:nvSpPr>
          <p:spPr>
            <a:xfrm flipV="1">
              <a:off x="12971520" y="11670840"/>
              <a:ext cx="10912320" cy="2039400"/>
            </a:xfrm>
            <a:custGeom>
              <a:avLst/>
              <a:gdLst>
                <a:gd name="textAreaLeft" fmla="*/ 0 w 10912320"/>
                <a:gd name="textAreaRight" fmla="*/ 10914120 w 10912320"/>
                <a:gd name="textAreaTop" fmla="*/ -1080 h 2039400"/>
                <a:gd name="textAreaBottom" fmla="*/ 2040120 h 2039400"/>
              </a:gdLst>
              <a:ahLst/>
              <a:cxnLst/>
              <a:rect l="textAreaLeft" t="textAreaTop" r="textAreaRight" b="textAreaBottom"/>
              <a:pathLst>
                <a:path w="14552042" h="2721483">
                  <a:moveTo>
                    <a:pt x="199136" y="2721483"/>
                  </a:moveTo>
                  <a:cubicBezTo>
                    <a:pt x="6731" y="1802892"/>
                    <a:pt x="0" y="881380"/>
                    <a:pt x="155575" y="0"/>
                  </a:cubicBezTo>
                  <a:lnTo>
                    <a:pt x="1121156" y="0"/>
                  </a:lnTo>
                  <a:lnTo>
                    <a:pt x="1121156" y="1311148"/>
                  </a:lnTo>
                  <a:lnTo>
                    <a:pt x="1034796" y="1269111"/>
                  </a:lnTo>
                  <a:lnTo>
                    <a:pt x="1034796" y="1269111"/>
                  </a:lnTo>
                  <a:cubicBezTo>
                    <a:pt x="1040892" y="1583182"/>
                    <a:pt x="1069594" y="1897253"/>
                    <a:pt x="1121156" y="2208530"/>
                  </a:cubicBezTo>
                  <a:lnTo>
                    <a:pt x="1121156" y="2721483"/>
                  </a:lnTo>
                  <a:close/>
                  <a:moveTo>
                    <a:pt x="13799440" y="2721483"/>
                  </a:moveTo>
                  <a:cubicBezTo>
                    <a:pt x="14021690" y="1833626"/>
                    <a:pt x="14055599" y="904367"/>
                    <a:pt x="13895832" y="0"/>
                  </a:cubicBezTo>
                  <a:lnTo>
                    <a:pt x="14390117" y="0"/>
                  </a:lnTo>
                  <a:cubicBezTo>
                    <a:pt x="14552042" y="922401"/>
                    <a:pt x="14528547" y="1843913"/>
                    <a:pt x="14343507" y="2721483"/>
                  </a:cubicBezTo>
                  <a:close/>
                </a:path>
              </a:pathLst>
            </a:custGeom>
            <a:blipFill rotWithShape="0">
              <a:blip r:embed="rId4"/>
              <a:srcRect/>
              <a:stretch/>
            </a:blip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pPr>
                <a:lnSpc>
                  <a:spcPct val="100000"/>
                </a:lnSpc>
              </a:pPr>
              <a:endParaRPr lang="ru-RU" sz="1800" b="0" strike="noStrike" spc="-1">
                <a:solidFill>
                  <a:srgbClr val="000000"/>
                </a:solidFill>
                <a:latin typeface="Arial"/>
              </a:endParaRPr>
            </a:p>
          </p:txBody>
        </p:sp>
      </p:grpSp>
      <p:grpSp>
        <p:nvGrpSpPr>
          <p:cNvPr id="168" name="Group 12">
            <a:extLst>
              <a:ext uri="{FF2B5EF4-FFF2-40B4-BE49-F238E27FC236}">
                <a16:creationId xmlns:a16="http://schemas.microsoft.com/office/drawing/2014/main" id="{B3A4C142-F735-1282-BA19-B7E0725DFA7D}"/>
              </a:ext>
            </a:extLst>
          </p:cNvPr>
          <p:cNvGrpSpPr/>
          <p:nvPr/>
        </p:nvGrpSpPr>
        <p:grpSpPr>
          <a:xfrm>
            <a:off x="13812120" y="11674800"/>
            <a:ext cx="524880" cy="2039400"/>
            <a:chOff x="13812120" y="11674800"/>
            <a:chExt cx="524880" cy="2039400"/>
          </a:xfrm>
        </p:grpSpPr>
        <p:sp>
          <p:nvSpPr>
            <p:cNvPr id="169" name="Freeform 13">
              <a:extLst>
                <a:ext uri="{FF2B5EF4-FFF2-40B4-BE49-F238E27FC236}">
                  <a16:creationId xmlns:a16="http://schemas.microsoft.com/office/drawing/2014/main" id="{C152102B-AE50-5B1F-3BD3-EAF32BD66C2C}"/>
                </a:ext>
              </a:extLst>
            </p:cNvPr>
            <p:cNvSpPr/>
            <p:nvPr/>
          </p:nvSpPr>
          <p:spPr>
            <a:xfrm>
              <a:off x="13812120" y="11674800"/>
              <a:ext cx="524880" cy="2039400"/>
            </a:xfrm>
            <a:custGeom>
              <a:avLst/>
              <a:gdLst>
                <a:gd name="textAreaLeft" fmla="*/ 0 w 524880"/>
                <a:gd name="textAreaRight" fmla="*/ 526680 w 524880"/>
                <a:gd name="textAreaTop" fmla="*/ 0 h 2039400"/>
                <a:gd name="textAreaBottom" fmla="*/ 2041200 h 2039400"/>
              </a:gdLst>
              <a:ahLst/>
              <a:cxnLst/>
              <a:rect l="textAreaLeft" t="textAreaTop" r="textAreaRight" b="textAreaBottom"/>
              <a:pathLst>
                <a:path w="702437" h="2721483">
                  <a:moveTo>
                    <a:pt x="0" y="0"/>
                  </a:moveTo>
                  <a:lnTo>
                    <a:pt x="0" y="512826"/>
                  </a:lnTo>
                  <a:cubicBezTo>
                    <a:pt x="28448" y="340995"/>
                    <a:pt x="63881" y="169799"/>
                    <a:pt x="106299" y="0"/>
                  </a:cubicBezTo>
                  <a:close/>
                  <a:moveTo>
                    <a:pt x="552831" y="1141603"/>
                  </a:moveTo>
                  <a:lnTo>
                    <a:pt x="0" y="1410335"/>
                  </a:lnTo>
                  <a:lnTo>
                    <a:pt x="0" y="2721483"/>
                  </a:lnTo>
                  <a:lnTo>
                    <a:pt x="702437" y="2721483"/>
                  </a:lnTo>
                  <a:cubicBezTo>
                    <a:pt x="601472" y="2291207"/>
                    <a:pt x="548005" y="1843024"/>
                    <a:pt x="548005" y="1382395"/>
                  </a:cubicBezTo>
                  <a:cubicBezTo>
                    <a:pt x="548005" y="1301750"/>
                    <a:pt x="549656" y="1221359"/>
                    <a:pt x="552958" y="1141476"/>
                  </a:cubicBezTo>
                  <a:close/>
                </a:path>
              </a:pathLst>
            </a:custGeom>
            <a:blipFill rotWithShape="0">
              <a:blip r:embed="rId5"/>
              <a:srcRect/>
              <a:stretch/>
            </a:blip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pPr>
                <a:lnSpc>
                  <a:spcPct val="100000"/>
                </a:lnSpc>
              </a:pPr>
              <a:endParaRPr lang="ru-RU" sz="1800" b="0" strike="noStrike" spc="-1">
                <a:solidFill>
                  <a:srgbClr val="000000"/>
                </a:solidFill>
                <a:latin typeface="Arial"/>
              </a:endParaRPr>
            </a:p>
          </p:txBody>
        </p:sp>
      </p:grpSp>
      <p:grpSp>
        <p:nvGrpSpPr>
          <p:cNvPr id="170" name="Group 14">
            <a:extLst>
              <a:ext uri="{FF2B5EF4-FFF2-40B4-BE49-F238E27FC236}">
                <a16:creationId xmlns:a16="http://schemas.microsoft.com/office/drawing/2014/main" id="{4B186758-9B09-318E-FEF7-58A2D8ED571E}"/>
              </a:ext>
            </a:extLst>
          </p:cNvPr>
          <p:cNvGrpSpPr/>
          <p:nvPr/>
        </p:nvGrpSpPr>
        <p:grpSpPr>
          <a:xfrm>
            <a:off x="14223240" y="12426840"/>
            <a:ext cx="308160" cy="1285560"/>
            <a:chOff x="14223240" y="12426840"/>
            <a:chExt cx="308160" cy="1285560"/>
          </a:xfrm>
        </p:grpSpPr>
        <p:sp>
          <p:nvSpPr>
            <p:cNvPr id="171" name="Freeform 15">
              <a:extLst>
                <a:ext uri="{FF2B5EF4-FFF2-40B4-BE49-F238E27FC236}">
                  <a16:creationId xmlns:a16="http://schemas.microsoft.com/office/drawing/2014/main" id="{F8CD1F5F-2AF1-2A5D-3A8C-709A6324F114}"/>
                </a:ext>
              </a:extLst>
            </p:cNvPr>
            <p:cNvSpPr/>
            <p:nvPr/>
          </p:nvSpPr>
          <p:spPr>
            <a:xfrm flipV="1">
              <a:off x="14223240" y="12426480"/>
              <a:ext cx="308160" cy="1285560"/>
            </a:xfrm>
            <a:custGeom>
              <a:avLst/>
              <a:gdLst>
                <a:gd name="textAreaLeft" fmla="*/ 0 w 308160"/>
                <a:gd name="textAreaRight" fmla="*/ 309960 w 308160"/>
                <a:gd name="textAreaTop" fmla="*/ -1080 h 1285560"/>
                <a:gd name="textAreaBottom" fmla="*/ 1286280 h 1285560"/>
              </a:gdLst>
              <a:ahLst/>
              <a:cxnLst/>
              <a:rect l="textAreaLeft" t="textAreaTop" r="textAreaRight" b="textAreaBottom"/>
              <a:pathLst>
                <a:path w="413512" h="1716405">
                  <a:moveTo>
                    <a:pt x="285623" y="1716405"/>
                  </a:moveTo>
                  <a:lnTo>
                    <a:pt x="4953" y="1580007"/>
                  </a:lnTo>
                  <a:cubicBezTo>
                    <a:pt x="1651" y="1500124"/>
                    <a:pt x="0" y="1419733"/>
                    <a:pt x="0" y="1339088"/>
                  </a:cubicBezTo>
                  <a:cubicBezTo>
                    <a:pt x="0" y="878459"/>
                    <a:pt x="53467" y="430276"/>
                    <a:pt x="154432" y="0"/>
                  </a:cubicBezTo>
                  <a:lnTo>
                    <a:pt x="413512" y="0"/>
                  </a:lnTo>
                  <a:cubicBezTo>
                    <a:pt x="279908" y="552958"/>
                    <a:pt x="233553" y="1131951"/>
                    <a:pt x="285623" y="1716405"/>
                  </a:cubicBezTo>
                  <a:close/>
                </a:path>
              </a:pathLst>
            </a:custGeom>
            <a:blipFill rotWithShape="0">
              <a:blip r:embed="rId6"/>
              <a:srcRect/>
              <a:stretch/>
            </a:blip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pPr>
                <a:lnSpc>
                  <a:spcPct val="100000"/>
                </a:lnSpc>
              </a:pPr>
              <a:endParaRPr lang="ru-RU" sz="1800" b="0" strike="noStrike" spc="-1">
                <a:solidFill>
                  <a:srgbClr val="000000"/>
                </a:solidFill>
                <a:latin typeface="Arial"/>
              </a:endParaRPr>
            </a:p>
          </p:txBody>
        </p:sp>
      </p:grpSp>
      <p:grpSp>
        <p:nvGrpSpPr>
          <p:cNvPr id="172" name="Group 16">
            <a:extLst>
              <a:ext uri="{FF2B5EF4-FFF2-40B4-BE49-F238E27FC236}">
                <a16:creationId xmlns:a16="http://schemas.microsoft.com/office/drawing/2014/main" id="{624BF65F-D6A4-34C6-39E3-31F121FA08A8}"/>
              </a:ext>
            </a:extLst>
          </p:cNvPr>
          <p:cNvGrpSpPr/>
          <p:nvPr/>
        </p:nvGrpSpPr>
        <p:grpSpPr>
          <a:xfrm>
            <a:off x="15454080" y="11674800"/>
            <a:ext cx="646200" cy="2039400"/>
            <a:chOff x="15454080" y="11674800"/>
            <a:chExt cx="646200" cy="2039400"/>
          </a:xfrm>
        </p:grpSpPr>
        <p:sp>
          <p:nvSpPr>
            <p:cNvPr id="173" name="Freeform 17">
              <a:extLst>
                <a:ext uri="{FF2B5EF4-FFF2-40B4-BE49-F238E27FC236}">
                  <a16:creationId xmlns:a16="http://schemas.microsoft.com/office/drawing/2014/main" id="{4D385FD1-B16F-A149-5703-C14060735EBD}"/>
                </a:ext>
              </a:extLst>
            </p:cNvPr>
            <p:cNvSpPr/>
            <p:nvPr/>
          </p:nvSpPr>
          <p:spPr>
            <a:xfrm>
              <a:off x="15454080" y="11674800"/>
              <a:ext cx="646200" cy="2039400"/>
            </a:xfrm>
            <a:custGeom>
              <a:avLst/>
              <a:gdLst>
                <a:gd name="textAreaLeft" fmla="*/ 0 w 646200"/>
                <a:gd name="textAreaRight" fmla="*/ 648000 w 646200"/>
                <a:gd name="textAreaTop" fmla="*/ 0 h 2039400"/>
                <a:gd name="textAreaBottom" fmla="*/ 2041200 h 2039400"/>
              </a:gdLst>
              <a:ahLst/>
              <a:cxnLst/>
              <a:rect l="textAreaLeft" t="textAreaTop" r="textAreaRight" b="textAreaBottom"/>
              <a:pathLst>
                <a:path w="864235" h="2721483">
                  <a:moveTo>
                    <a:pt x="115443" y="0"/>
                  </a:moveTo>
                  <a:cubicBezTo>
                    <a:pt x="70612" y="132715"/>
                    <a:pt x="32004" y="268605"/>
                    <a:pt x="0" y="406781"/>
                  </a:cubicBezTo>
                  <a:lnTo>
                    <a:pt x="0" y="2358009"/>
                  </a:lnTo>
                  <a:cubicBezTo>
                    <a:pt x="28448" y="2481199"/>
                    <a:pt x="62357" y="2602484"/>
                    <a:pt x="101092" y="2721483"/>
                  </a:cubicBezTo>
                  <a:lnTo>
                    <a:pt x="773938" y="2721483"/>
                  </a:lnTo>
                  <a:cubicBezTo>
                    <a:pt x="446913" y="1848231"/>
                    <a:pt x="471043" y="865124"/>
                    <a:pt x="864235" y="0"/>
                  </a:cubicBezTo>
                  <a:close/>
                </a:path>
              </a:pathLst>
            </a:custGeom>
            <a:blipFill rotWithShape="0">
              <a:blip r:embed="rId7"/>
              <a:srcRect/>
              <a:stretch/>
            </a:blip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pPr>
                <a:lnSpc>
                  <a:spcPct val="100000"/>
                </a:lnSpc>
              </a:pPr>
              <a:endParaRPr lang="ru-RU" sz="1800" b="0" strike="noStrike" spc="-1">
                <a:solidFill>
                  <a:srgbClr val="000000"/>
                </a:solidFill>
                <a:latin typeface="Arial"/>
              </a:endParaRPr>
            </a:p>
          </p:txBody>
        </p:sp>
      </p:grpSp>
      <p:grpSp>
        <p:nvGrpSpPr>
          <p:cNvPr id="174" name="Group 18">
            <a:extLst>
              <a:ext uri="{FF2B5EF4-FFF2-40B4-BE49-F238E27FC236}">
                <a16:creationId xmlns:a16="http://schemas.microsoft.com/office/drawing/2014/main" id="{8588B145-4C7F-3263-940C-0BF6307341E9}"/>
              </a:ext>
            </a:extLst>
          </p:cNvPr>
          <p:cNvGrpSpPr/>
          <p:nvPr/>
        </p:nvGrpSpPr>
        <p:grpSpPr>
          <a:xfrm>
            <a:off x="15454080" y="11674800"/>
            <a:ext cx="84960" cy="2039400"/>
            <a:chOff x="15454080" y="11674800"/>
            <a:chExt cx="84960" cy="2039400"/>
          </a:xfrm>
        </p:grpSpPr>
        <p:sp>
          <p:nvSpPr>
            <p:cNvPr id="175" name="Freeform 19">
              <a:extLst>
                <a:ext uri="{FF2B5EF4-FFF2-40B4-BE49-F238E27FC236}">
                  <a16:creationId xmlns:a16="http://schemas.microsoft.com/office/drawing/2014/main" id="{A45CCBF9-6315-9721-C98F-281886C82ED1}"/>
                </a:ext>
              </a:extLst>
            </p:cNvPr>
            <p:cNvSpPr/>
            <p:nvPr/>
          </p:nvSpPr>
          <p:spPr>
            <a:xfrm>
              <a:off x="15454080" y="11674800"/>
              <a:ext cx="84960" cy="2039400"/>
            </a:xfrm>
            <a:custGeom>
              <a:avLst/>
              <a:gdLst>
                <a:gd name="textAreaLeft" fmla="*/ 0 w 84960"/>
                <a:gd name="textAreaRight" fmla="*/ 86760 w 84960"/>
                <a:gd name="textAreaTop" fmla="*/ 0 h 2039400"/>
                <a:gd name="textAreaBottom" fmla="*/ 2041200 h 2039400"/>
              </a:gdLst>
              <a:ahLst/>
              <a:cxnLst/>
              <a:rect l="textAreaLeft" t="textAreaTop" r="textAreaRight" b="textAreaBottom"/>
              <a:pathLst>
                <a:path w="115443" h="2721483">
                  <a:moveTo>
                    <a:pt x="0" y="0"/>
                  </a:moveTo>
                  <a:lnTo>
                    <a:pt x="0" y="406781"/>
                  </a:lnTo>
                  <a:cubicBezTo>
                    <a:pt x="32004" y="268605"/>
                    <a:pt x="70612" y="132715"/>
                    <a:pt x="115443" y="0"/>
                  </a:cubicBezTo>
                  <a:close/>
                  <a:moveTo>
                    <a:pt x="0" y="2358009"/>
                  </a:moveTo>
                  <a:lnTo>
                    <a:pt x="0" y="2721483"/>
                  </a:lnTo>
                  <a:lnTo>
                    <a:pt x="101092" y="2721483"/>
                  </a:lnTo>
                  <a:cubicBezTo>
                    <a:pt x="62357" y="2602484"/>
                    <a:pt x="28448" y="2481199"/>
                    <a:pt x="0" y="2358009"/>
                  </a:cubicBezTo>
                  <a:close/>
                </a:path>
              </a:pathLst>
            </a:custGeom>
            <a:blipFill rotWithShape="0">
              <a:blip r:embed="rId8"/>
              <a:srcRect/>
              <a:stretch/>
            </a:blip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pPr>
                <a:lnSpc>
                  <a:spcPct val="100000"/>
                </a:lnSpc>
              </a:pPr>
              <a:endParaRPr lang="ru-RU" sz="1800" b="0" strike="noStrike" spc="-1">
                <a:solidFill>
                  <a:srgbClr val="000000"/>
                </a:solidFill>
                <a:latin typeface="Arial"/>
              </a:endParaRPr>
            </a:p>
          </p:txBody>
        </p:sp>
      </p:grpSp>
      <p:grpSp>
        <p:nvGrpSpPr>
          <p:cNvPr id="176" name="Group 20">
            <a:extLst>
              <a:ext uri="{FF2B5EF4-FFF2-40B4-BE49-F238E27FC236}">
                <a16:creationId xmlns:a16="http://schemas.microsoft.com/office/drawing/2014/main" id="{B4E64DBB-94BC-E86B-A33E-F9C901DAF618}"/>
              </a:ext>
            </a:extLst>
          </p:cNvPr>
          <p:cNvGrpSpPr/>
          <p:nvPr/>
        </p:nvGrpSpPr>
        <p:grpSpPr>
          <a:xfrm>
            <a:off x="16079040" y="11743920"/>
            <a:ext cx="256320" cy="1970280"/>
            <a:chOff x="16079040" y="11743920"/>
            <a:chExt cx="256320" cy="1970280"/>
          </a:xfrm>
        </p:grpSpPr>
        <p:sp>
          <p:nvSpPr>
            <p:cNvPr id="177" name="Freeform 21">
              <a:extLst>
                <a:ext uri="{FF2B5EF4-FFF2-40B4-BE49-F238E27FC236}">
                  <a16:creationId xmlns:a16="http://schemas.microsoft.com/office/drawing/2014/main" id="{D6B58685-138E-A688-C170-F7196CD7E690}"/>
                </a:ext>
              </a:extLst>
            </p:cNvPr>
            <p:cNvSpPr/>
            <p:nvPr/>
          </p:nvSpPr>
          <p:spPr>
            <a:xfrm>
              <a:off x="16079040" y="11743920"/>
              <a:ext cx="256320" cy="1970280"/>
            </a:xfrm>
            <a:custGeom>
              <a:avLst/>
              <a:gdLst>
                <a:gd name="textAreaLeft" fmla="*/ 0 w 256320"/>
                <a:gd name="textAreaRight" fmla="*/ 258120 w 256320"/>
                <a:gd name="textAreaTop" fmla="*/ 0 h 1970280"/>
                <a:gd name="textAreaBottom" fmla="*/ 1972080 h 1970280"/>
              </a:gdLst>
              <a:ahLst/>
              <a:cxnLst/>
              <a:rect l="textAreaLeft" t="textAreaTop" r="textAreaRight" b="textAreaBottom"/>
              <a:pathLst>
                <a:path w="344043" h="2629662">
                  <a:moveTo>
                    <a:pt x="344043" y="0"/>
                  </a:moveTo>
                  <a:cubicBezTo>
                    <a:pt x="122555" y="435483"/>
                    <a:pt x="0" y="948690"/>
                    <a:pt x="0" y="1468628"/>
                  </a:cubicBezTo>
                  <a:cubicBezTo>
                    <a:pt x="0" y="1878076"/>
                    <a:pt x="77597" y="2269744"/>
                    <a:pt x="218821" y="2629662"/>
                  </a:cubicBezTo>
                  <a:lnTo>
                    <a:pt x="344043" y="2629662"/>
                  </a:lnTo>
                  <a:lnTo>
                    <a:pt x="344043" y="463931"/>
                  </a:lnTo>
                  <a:lnTo>
                    <a:pt x="300990" y="471678"/>
                  </a:lnTo>
                  <a:lnTo>
                    <a:pt x="300990" y="471678"/>
                  </a:lnTo>
                  <a:cubicBezTo>
                    <a:pt x="314325" y="427609"/>
                    <a:pt x="328676" y="383921"/>
                    <a:pt x="344043" y="340487"/>
                  </a:cubicBezTo>
                  <a:lnTo>
                    <a:pt x="344043" y="0"/>
                  </a:lnTo>
                  <a:close/>
                </a:path>
              </a:pathLst>
            </a:custGeom>
            <a:blipFill rotWithShape="0">
              <a:blip r:embed="rId9"/>
              <a:srcRect/>
              <a:stretch/>
            </a:blip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pPr>
                <a:lnSpc>
                  <a:spcPct val="100000"/>
                </a:lnSpc>
              </a:pPr>
              <a:endParaRPr lang="ru-RU" sz="1800" b="0" strike="noStrike" spc="-1">
                <a:solidFill>
                  <a:srgbClr val="000000"/>
                </a:solidFill>
                <a:latin typeface="Arial"/>
              </a:endParaRPr>
            </a:p>
          </p:txBody>
        </p:sp>
      </p:grpSp>
      <p:grpSp>
        <p:nvGrpSpPr>
          <p:cNvPr id="178" name="Group 22">
            <a:extLst>
              <a:ext uri="{FF2B5EF4-FFF2-40B4-BE49-F238E27FC236}">
                <a16:creationId xmlns:a16="http://schemas.microsoft.com/office/drawing/2014/main" id="{4ED37072-31AE-D41D-A076-12C222F76433}"/>
              </a:ext>
            </a:extLst>
          </p:cNvPr>
          <p:cNvGrpSpPr/>
          <p:nvPr/>
        </p:nvGrpSpPr>
        <p:grpSpPr>
          <a:xfrm>
            <a:off x="15789240" y="11674800"/>
            <a:ext cx="545760" cy="2039400"/>
            <a:chOff x="15789240" y="11674800"/>
            <a:chExt cx="545760" cy="2039400"/>
          </a:xfrm>
        </p:grpSpPr>
        <p:sp>
          <p:nvSpPr>
            <p:cNvPr id="179" name="Freeform 23">
              <a:extLst>
                <a:ext uri="{FF2B5EF4-FFF2-40B4-BE49-F238E27FC236}">
                  <a16:creationId xmlns:a16="http://schemas.microsoft.com/office/drawing/2014/main" id="{C8451521-CBB6-AE28-00A4-A7328D85377A}"/>
                </a:ext>
              </a:extLst>
            </p:cNvPr>
            <p:cNvSpPr/>
            <p:nvPr/>
          </p:nvSpPr>
          <p:spPr>
            <a:xfrm>
              <a:off x="15789240" y="11674800"/>
              <a:ext cx="545760" cy="2039400"/>
            </a:xfrm>
            <a:custGeom>
              <a:avLst/>
              <a:gdLst>
                <a:gd name="textAreaLeft" fmla="*/ 0 w 545760"/>
                <a:gd name="textAreaRight" fmla="*/ 547560 w 545760"/>
                <a:gd name="textAreaTop" fmla="*/ 0 h 2039400"/>
                <a:gd name="textAreaBottom" fmla="*/ 2041200 h 2039400"/>
              </a:gdLst>
              <a:ahLst/>
              <a:cxnLst/>
              <a:rect l="textAreaLeft" t="textAreaTop" r="textAreaRight" b="textAreaBottom"/>
              <a:pathLst>
                <a:path w="730123" h="2721483">
                  <a:moveTo>
                    <a:pt x="417195" y="0"/>
                  </a:moveTo>
                  <a:cubicBezTo>
                    <a:pt x="24003" y="865124"/>
                    <a:pt x="0" y="1848231"/>
                    <a:pt x="327025" y="2721483"/>
                  </a:cubicBezTo>
                  <a:lnTo>
                    <a:pt x="605028" y="2721483"/>
                  </a:lnTo>
                  <a:cubicBezTo>
                    <a:pt x="463677" y="2361438"/>
                    <a:pt x="386080" y="1969897"/>
                    <a:pt x="386080" y="1560449"/>
                  </a:cubicBezTo>
                  <a:cubicBezTo>
                    <a:pt x="386080" y="1040638"/>
                    <a:pt x="508635" y="527304"/>
                    <a:pt x="730123" y="91821"/>
                  </a:cubicBezTo>
                  <a:lnTo>
                    <a:pt x="730123" y="0"/>
                  </a:lnTo>
                  <a:close/>
                </a:path>
              </a:pathLst>
            </a:custGeom>
            <a:blipFill rotWithShape="0">
              <a:blip r:embed="rId10"/>
              <a:srcRect/>
              <a:stretch/>
            </a:blip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pPr>
                <a:lnSpc>
                  <a:spcPct val="100000"/>
                </a:lnSpc>
              </a:pPr>
              <a:endParaRPr lang="ru-RU" sz="1800" b="0" strike="noStrike" spc="-1">
                <a:solidFill>
                  <a:srgbClr val="000000"/>
                </a:solidFill>
                <a:latin typeface="Arial"/>
              </a:endParaRPr>
            </a:p>
          </p:txBody>
        </p:sp>
      </p:grpSp>
      <p:grpSp>
        <p:nvGrpSpPr>
          <p:cNvPr id="180" name="Group 24">
            <a:extLst>
              <a:ext uri="{FF2B5EF4-FFF2-40B4-BE49-F238E27FC236}">
                <a16:creationId xmlns:a16="http://schemas.microsoft.com/office/drawing/2014/main" id="{D7BC1887-DB05-1A9C-2B2E-994FA7978030}"/>
              </a:ext>
            </a:extLst>
          </p:cNvPr>
          <p:cNvGrpSpPr/>
          <p:nvPr/>
        </p:nvGrpSpPr>
        <p:grpSpPr>
          <a:xfrm>
            <a:off x="22051080" y="11673000"/>
            <a:ext cx="505800" cy="2039400"/>
            <a:chOff x="22051080" y="11673000"/>
            <a:chExt cx="505800" cy="2039400"/>
          </a:xfrm>
        </p:grpSpPr>
        <p:sp>
          <p:nvSpPr>
            <p:cNvPr id="181" name="Freeform 25">
              <a:extLst>
                <a:ext uri="{FF2B5EF4-FFF2-40B4-BE49-F238E27FC236}">
                  <a16:creationId xmlns:a16="http://schemas.microsoft.com/office/drawing/2014/main" id="{693B6693-D2C0-9CEF-0390-7DDC9BBDA8FE}"/>
                </a:ext>
              </a:extLst>
            </p:cNvPr>
            <p:cNvSpPr/>
            <p:nvPr/>
          </p:nvSpPr>
          <p:spPr>
            <a:xfrm flipV="1">
              <a:off x="22051080" y="11672640"/>
              <a:ext cx="505800" cy="2039400"/>
            </a:xfrm>
            <a:custGeom>
              <a:avLst/>
              <a:gdLst>
                <a:gd name="textAreaLeft" fmla="*/ 0 w 505800"/>
                <a:gd name="textAreaRight" fmla="*/ 507600 w 505800"/>
                <a:gd name="textAreaTop" fmla="*/ -1080 h 2039400"/>
                <a:gd name="textAreaBottom" fmla="*/ 2040120 h 2039400"/>
              </a:gdLst>
              <a:ahLst/>
              <a:cxnLst/>
              <a:rect l="textAreaLeft" t="textAreaTop" r="textAreaRight" b="textAreaBottom"/>
              <a:pathLst>
                <a:path w="677037" h="2721483">
                  <a:moveTo>
                    <a:pt x="0" y="2721483"/>
                  </a:moveTo>
                  <a:lnTo>
                    <a:pt x="0" y="2496312"/>
                  </a:lnTo>
                  <a:cubicBezTo>
                    <a:pt x="237744" y="1687322"/>
                    <a:pt x="260223" y="823976"/>
                    <a:pt x="60071" y="0"/>
                  </a:cubicBezTo>
                  <a:lnTo>
                    <a:pt x="356870" y="0"/>
                  </a:lnTo>
                  <a:cubicBezTo>
                    <a:pt x="549402" y="800862"/>
                    <a:pt x="548513" y="1607820"/>
                    <a:pt x="383286" y="2369058"/>
                  </a:cubicBezTo>
                  <a:lnTo>
                    <a:pt x="677037" y="2721483"/>
                  </a:lnTo>
                  <a:close/>
                </a:path>
              </a:pathLst>
            </a:custGeom>
            <a:blipFill rotWithShape="0">
              <a:blip r:embed="rId11"/>
              <a:srcRect/>
              <a:stretch/>
            </a:blip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pPr>
                <a:lnSpc>
                  <a:spcPct val="100000"/>
                </a:lnSpc>
              </a:pPr>
              <a:endParaRPr lang="ru-RU" sz="1800" b="0" strike="noStrike" spc="-1">
                <a:solidFill>
                  <a:srgbClr val="000000"/>
                </a:solidFill>
                <a:latin typeface="Arial"/>
              </a:endParaRPr>
            </a:p>
          </p:txBody>
        </p:sp>
      </p:grpSp>
      <p:grpSp>
        <p:nvGrpSpPr>
          <p:cNvPr id="182" name="Group 26">
            <a:extLst>
              <a:ext uri="{FF2B5EF4-FFF2-40B4-BE49-F238E27FC236}">
                <a16:creationId xmlns:a16="http://schemas.microsoft.com/office/drawing/2014/main" id="{45808B80-3337-3162-5BDA-A1D9BDB5F1C7}"/>
              </a:ext>
            </a:extLst>
          </p:cNvPr>
          <p:cNvGrpSpPr/>
          <p:nvPr/>
        </p:nvGrpSpPr>
        <p:grpSpPr>
          <a:xfrm>
            <a:off x="22011480" y="11674800"/>
            <a:ext cx="37800" cy="167040"/>
            <a:chOff x="22011480" y="11674800"/>
            <a:chExt cx="37800" cy="167040"/>
          </a:xfrm>
        </p:grpSpPr>
        <p:sp>
          <p:nvSpPr>
            <p:cNvPr id="183" name="Freeform 27">
              <a:extLst>
                <a:ext uri="{FF2B5EF4-FFF2-40B4-BE49-F238E27FC236}">
                  <a16:creationId xmlns:a16="http://schemas.microsoft.com/office/drawing/2014/main" id="{B7692813-711D-56FA-4B38-D011688427D3}"/>
                </a:ext>
              </a:extLst>
            </p:cNvPr>
            <p:cNvSpPr/>
            <p:nvPr/>
          </p:nvSpPr>
          <p:spPr>
            <a:xfrm>
              <a:off x="22011480" y="11674800"/>
              <a:ext cx="37800" cy="167040"/>
            </a:xfrm>
            <a:custGeom>
              <a:avLst/>
              <a:gdLst>
                <a:gd name="textAreaLeft" fmla="*/ 0 w 37800"/>
                <a:gd name="textAreaRight" fmla="*/ 39600 w 37800"/>
                <a:gd name="textAreaTop" fmla="*/ 0 h 167040"/>
                <a:gd name="textAreaBottom" fmla="*/ 168840 h 167040"/>
              </a:gdLst>
              <a:ahLst/>
              <a:cxnLst/>
              <a:rect l="textAreaLeft" t="textAreaTop" r="textAreaRight" b="textAreaBottom"/>
              <a:pathLst>
                <a:path w="52959" h="225171">
                  <a:moveTo>
                    <a:pt x="0" y="0"/>
                  </a:moveTo>
                  <a:lnTo>
                    <a:pt x="0" y="56642"/>
                  </a:lnTo>
                  <a:cubicBezTo>
                    <a:pt x="18669" y="112395"/>
                    <a:pt x="36322" y="168783"/>
                    <a:pt x="52959" y="225171"/>
                  </a:cubicBezTo>
                  <a:lnTo>
                    <a:pt x="52959" y="0"/>
                  </a:lnTo>
                  <a:close/>
                </a:path>
              </a:pathLst>
            </a:custGeom>
            <a:blipFill rotWithShape="0">
              <a:blip r:embed="rId12"/>
              <a:srcRect/>
              <a:stretch/>
            </a:blip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pPr>
                <a:lnSpc>
                  <a:spcPct val="100000"/>
                </a:lnSpc>
              </a:pPr>
              <a:endParaRPr lang="ru-RU" sz="1800" b="0" strike="noStrike" spc="-1">
                <a:solidFill>
                  <a:srgbClr val="000000"/>
                </a:solidFill>
                <a:latin typeface="Arial"/>
              </a:endParaRPr>
            </a:p>
          </p:txBody>
        </p:sp>
      </p:grpSp>
      <p:grpSp>
        <p:nvGrpSpPr>
          <p:cNvPr id="184" name="Group 28">
            <a:extLst>
              <a:ext uri="{FF2B5EF4-FFF2-40B4-BE49-F238E27FC236}">
                <a16:creationId xmlns:a16="http://schemas.microsoft.com/office/drawing/2014/main" id="{94B01621-6E24-A17B-49A4-ADDC17DE9F18}"/>
              </a:ext>
            </a:extLst>
          </p:cNvPr>
          <p:cNvGrpSpPr/>
          <p:nvPr/>
        </p:nvGrpSpPr>
        <p:grpSpPr>
          <a:xfrm>
            <a:off x="14437440" y="11673000"/>
            <a:ext cx="776880" cy="752040"/>
            <a:chOff x="14437440" y="11673000"/>
            <a:chExt cx="776880" cy="752040"/>
          </a:xfrm>
        </p:grpSpPr>
        <p:sp>
          <p:nvSpPr>
            <p:cNvPr id="185" name="Freeform 29">
              <a:extLst>
                <a:ext uri="{FF2B5EF4-FFF2-40B4-BE49-F238E27FC236}">
                  <a16:creationId xmlns:a16="http://schemas.microsoft.com/office/drawing/2014/main" id="{A5D01D85-4830-8C78-0D46-0B4E72D6AF41}"/>
                </a:ext>
              </a:extLst>
            </p:cNvPr>
            <p:cNvSpPr/>
            <p:nvPr/>
          </p:nvSpPr>
          <p:spPr>
            <a:xfrm flipV="1">
              <a:off x="14437440" y="11672640"/>
              <a:ext cx="776880" cy="752040"/>
            </a:xfrm>
            <a:custGeom>
              <a:avLst/>
              <a:gdLst>
                <a:gd name="textAreaLeft" fmla="*/ 0 w 776880"/>
                <a:gd name="textAreaRight" fmla="*/ 778680 w 776880"/>
                <a:gd name="textAreaTop" fmla="*/ -1080 h 752040"/>
                <a:gd name="textAreaBottom" fmla="*/ 752760 h 752040"/>
              </a:gdLst>
              <a:ahLst/>
              <a:cxnLst/>
              <a:rect l="textAreaLeft" t="textAreaTop" r="textAreaRight" b="textAreaBottom"/>
              <a:pathLst>
                <a:path w="1038225" h="1005078">
                  <a:moveTo>
                    <a:pt x="187960" y="1005078"/>
                  </a:moveTo>
                  <a:cubicBezTo>
                    <a:pt x="91694" y="670687"/>
                    <a:pt x="29718" y="334391"/>
                    <a:pt x="0" y="0"/>
                  </a:cubicBezTo>
                  <a:lnTo>
                    <a:pt x="0" y="0"/>
                  </a:lnTo>
                  <a:lnTo>
                    <a:pt x="876300" y="425958"/>
                  </a:lnTo>
                  <a:cubicBezTo>
                    <a:pt x="917829" y="621284"/>
                    <a:pt x="971804" y="814705"/>
                    <a:pt x="1038225" y="1005078"/>
                  </a:cubicBezTo>
                  <a:close/>
                </a:path>
              </a:pathLst>
            </a:custGeom>
            <a:blipFill rotWithShape="0">
              <a:blip r:embed="rId13"/>
              <a:srcRect/>
              <a:stretch/>
            </a:blip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pPr>
                <a:lnSpc>
                  <a:spcPct val="100000"/>
                </a:lnSpc>
              </a:pPr>
              <a:endParaRPr lang="ru-RU" sz="1800" b="0" strike="noStrike" spc="-1">
                <a:solidFill>
                  <a:srgbClr val="000000"/>
                </a:solidFill>
                <a:latin typeface="Arial"/>
              </a:endParaRPr>
            </a:p>
          </p:txBody>
        </p:sp>
      </p:grpSp>
      <p:grpSp>
        <p:nvGrpSpPr>
          <p:cNvPr id="186" name="Group 30">
            <a:extLst>
              <a:ext uri="{FF2B5EF4-FFF2-40B4-BE49-F238E27FC236}">
                <a16:creationId xmlns:a16="http://schemas.microsoft.com/office/drawing/2014/main" id="{C9F59CEC-4DF7-0217-AA80-9F323EC9E856}"/>
              </a:ext>
            </a:extLst>
          </p:cNvPr>
          <p:cNvGrpSpPr/>
          <p:nvPr/>
        </p:nvGrpSpPr>
        <p:grpSpPr>
          <a:xfrm>
            <a:off x="13747680" y="11673000"/>
            <a:ext cx="9763920" cy="2039400"/>
            <a:chOff x="13747680" y="11673000"/>
            <a:chExt cx="9763920" cy="2039400"/>
          </a:xfrm>
        </p:grpSpPr>
        <p:sp>
          <p:nvSpPr>
            <p:cNvPr id="187" name="Freeform 31">
              <a:extLst>
                <a:ext uri="{FF2B5EF4-FFF2-40B4-BE49-F238E27FC236}">
                  <a16:creationId xmlns:a16="http://schemas.microsoft.com/office/drawing/2014/main" id="{2ECBAD40-2223-6BAB-CC6C-5648DA3DDA51}"/>
                </a:ext>
              </a:extLst>
            </p:cNvPr>
            <p:cNvSpPr/>
            <p:nvPr/>
          </p:nvSpPr>
          <p:spPr>
            <a:xfrm flipV="1">
              <a:off x="13747680" y="11672640"/>
              <a:ext cx="9763920" cy="2039400"/>
            </a:xfrm>
            <a:custGeom>
              <a:avLst/>
              <a:gdLst>
                <a:gd name="textAreaLeft" fmla="*/ 0 w 9763920"/>
                <a:gd name="textAreaRight" fmla="*/ 9765720 w 9763920"/>
                <a:gd name="textAreaTop" fmla="*/ -1080 h 2039400"/>
                <a:gd name="textAreaBottom" fmla="*/ 2040120 h 2039400"/>
              </a:gdLst>
              <a:ahLst/>
              <a:cxnLst/>
              <a:rect l="textAreaLeft" t="textAreaTop" r="textAreaRight" b="textAreaBottom"/>
              <a:pathLst>
                <a:path w="13020802" h="2721483">
                  <a:moveTo>
                    <a:pt x="86360" y="2208657"/>
                  </a:moveTo>
                  <a:cubicBezTo>
                    <a:pt x="34798" y="1897253"/>
                    <a:pt x="6096" y="1583309"/>
                    <a:pt x="0" y="1269238"/>
                  </a:cubicBezTo>
                  <a:lnTo>
                    <a:pt x="0" y="1269238"/>
                  </a:lnTo>
                  <a:lnTo>
                    <a:pt x="86360" y="1311275"/>
                  </a:lnTo>
                  <a:lnTo>
                    <a:pt x="86360" y="2208657"/>
                  </a:lnTo>
                  <a:close/>
                  <a:moveTo>
                    <a:pt x="11748643" y="2721483"/>
                  </a:moveTo>
                  <a:lnTo>
                    <a:pt x="11454892" y="2369058"/>
                  </a:lnTo>
                  <a:cubicBezTo>
                    <a:pt x="11620119" y="1607820"/>
                    <a:pt x="11621008" y="800862"/>
                    <a:pt x="11428476" y="0"/>
                  </a:cubicBezTo>
                  <a:lnTo>
                    <a:pt x="12861036" y="0"/>
                  </a:lnTo>
                  <a:cubicBezTo>
                    <a:pt x="13020802" y="904367"/>
                    <a:pt x="12986893" y="1833626"/>
                    <a:pt x="12764643" y="2721483"/>
                  </a:cubicBezTo>
                  <a:close/>
                </a:path>
              </a:pathLst>
            </a:custGeom>
            <a:blipFill rotWithShape="0">
              <a:blip r:embed="rId14"/>
              <a:srcRect/>
              <a:stretch/>
            </a:blip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pPr>
                <a:lnSpc>
                  <a:spcPct val="100000"/>
                </a:lnSpc>
              </a:pPr>
              <a:endParaRPr lang="ru-RU" sz="1800" b="0" strike="noStrike" spc="-1">
                <a:solidFill>
                  <a:srgbClr val="000000"/>
                </a:solidFill>
                <a:latin typeface="Arial"/>
              </a:endParaRPr>
            </a:p>
          </p:txBody>
        </p:sp>
      </p:grpSp>
      <p:grpSp>
        <p:nvGrpSpPr>
          <p:cNvPr id="188" name="Group 32">
            <a:extLst>
              <a:ext uri="{FF2B5EF4-FFF2-40B4-BE49-F238E27FC236}">
                <a16:creationId xmlns:a16="http://schemas.microsoft.com/office/drawing/2014/main" id="{E26376A5-FB7E-6642-D9A9-3056D5AD90F8}"/>
              </a:ext>
            </a:extLst>
          </p:cNvPr>
          <p:cNvGrpSpPr/>
          <p:nvPr/>
        </p:nvGrpSpPr>
        <p:grpSpPr>
          <a:xfrm>
            <a:off x="13812120" y="11674800"/>
            <a:ext cx="532800" cy="1055880"/>
            <a:chOff x="13812120" y="11674800"/>
            <a:chExt cx="532800" cy="1055880"/>
          </a:xfrm>
        </p:grpSpPr>
        <p:sp>
          <p:nvSpPr>
            <p:cNvPr id="189" name="Freeform 33">
              <a:extLst>
                <a:ext uri="{FF2B5EF4-FFF2-40B4-BE49-F238E27FC236}">
                  <a16:creationId xmlns:a16="http://schemas.microsoft.com/office/drawing/2014/main" id="{52514E4D-3735-5040-95BA-B83FE90E3DC3}"/>
                </a:ext>
              </a:extLst>
            </p:cNvPr>
            <p:cNvSpPr/>
            <p:nvPr/>
          </p:nvSpPr>
          <p:spPr>
            <a:xfrm>
              <a:off x="13812120" y="11674800"/>
              <a:ext cx="532800" cy="1055880"/>
            </a:xfrm>
            <a:custGeom>
              <a:avLst/>
              <a:gdLst>
                <a:gd name="textAreaLeft" fmla="*/ 0 w 532800"/>
                <a:gd name="textAreaRight" fmla="*/ 534600 w 532800"/>
                <a:gd name="textAreaTop" fmla="*/ 0 h 1055880"/>
                <a:gd name="textAreaBottom" fmla="*/ 1057680 h 1055880"/>
              </a:gdLst>
              <a:ahLst/>
              <a:cxnLst/>
              <a:rect l="textAreaLeft" t="textAreaTop" r="textAreaRight" b="textAreaBottom"/>
              <a:pathLst>
                <a:path w="712724" h="1410335">
                  <a:moveTo>
                    <a:pt x="106299" y="0"/>
                  </a:moveTo>
                  <a:cubicBezTo>
                    <a:pt x="63881" y="169799"/>
                    <a:pt x="28448" y="340995"/>
                    <a:pt x="0" y="512826"/>
                  </a:cubicBezTo>
                  <a:lnTo>
                    <a:pt x="0" y="1410335"/>
                  </a:lnTo>
                  <a:lnTo>
                    <a:pt x="552831" y="1141603"/>
                  </a:lnTo>
                  <a:cubicBezTo>
                    <a:pt x="568706" y="750062"/>
                    <a:pt x="623316" y="368173"/>
                    <a:pt x="712724" y="0"/>
                  </a:cubicBezTo>
                  <a:close/>
                </a:path>
              </a:pathLst>
            </a:custGeom>
            <a:blipFill rotWithShape="0">
              <a:blip r:embed="rId15"/>
              <a:srcRect/>
              <a:stretch/>
            </a:blip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pPr>
                <a:lnSpc>
                  <a:spcPct val="100000"/>
                </a:lnSpc>
              </a:pPr>
              <a:endParaRPr lang="ru-RU" sz="1800" b="0" strike="noStrike" spc="-1">
                <a:solidFill>
                  <a:srgbClr val="000000"/>
                </a:solidFill>
                <a:latin typeface="Arial"/>
              </a:endParaRPr>
            </a:p>
          </p:txBody>
        </p:sp>
      </p:grpSp>
      <p:grpSp>
        <p:nvGrpSpPr>
          <p:cNvPr id="190" name="Group 34">
            <a:extLst>
              <a:ext uri="{FF2B5EF4-FFF2-40B4-BE49-F238E27FC236}">
                <a16:creationId xmlns:a16="http://schemas.microsoft.com/office/drawing/2014/main" id="{F928AC01-7A18-A12E-9759-0FE44913E68F}"/>
              </a:ext>
            </a:extLst>
          </p:cNvPr>
          <p:cNvGrpSpPr/>
          <p:nvPr/>
        </p:nvGrpSpPr>
        <p:grpSpPr>
          <a:xfrm>
            <a:off x="14226840" y="11673000"/>
            <a:ext cx="349560" cy="854280"/>
            <a:chOff x="14226840" y="11673000"/>
            <a:chExt cx="349560" cy="854280"/>
          </a:xfrm>
        </p:grpSpPr>
        <p:sp>
          <p:nvSpPr>
            <p:cNvPr id="191" name="Freeform 35">
              <a:extLst>
                <a:ext uri="{FF2B5EF4-FFF2-40B4-BE49-F238E27FC236}">
                  <a16:creationId xmlns:a16="http://schemas.microsoft.com/office/drawing/2014/main" id="{ECA355BD-E6BB-F0CD-7C09-5C125073B48B}"/>
                </a:ext>
              </a:extLst>
            </p:cNvPr>
            <p:cNvSpPr/>
            <p:nvPr/>
          </p:nvSpPr>
          <p:spPr>
            <a:xfrm flipV="1">
              <a:off x="14226840" y="11672640"/>
              <a:ext cx="349560" cy="854280"/>
            </a:xfrm>
            <a:custGeom>
              <a:avLst/>
              <a:gdLst>
                <a:gd name="textAreaLeft" fmla="*/ 0 w 349560"/>
                <a:gd name="textAreaRight" fmla="*/ 351360 w 349560"/>
                <a:gd name="textAreaTop" fmla="*/ -1080 h 854280"/>
                <a:gd name="textAreaBottom" fmla="*/ 855000 h 854280"/>
              </a:gdLst>
              <a:ahLst/>
              <a:cxnLst/>
              <a:rect l="textAreaLeft" t="textAreaTop" r="textAreaRight" b="textAreaBottom"/>
              <a:pathLst>
                <a:path w="468630" h="1141603">
                  <a:moveTo>
                    <a:pt x="159893" y="1141603"/>
                  </a:moveTo>
                  <a:cubicBezTo>
                    <a:pt x="70485" y="773430"/>
                    <a:pt x="15875" y="391541"/>
                    <a:pt x="0" y="0"/>
                  </a:cubicBezTo>
                  <a:lnTo>
                    <a:pt x="0" y="0"/>
                  </a:lnTo>
                  <a:lnTo>
                    <a:pt x="280670" y="136525"/>
                  </a:lnTo>
                  <a:cubicBezTo>
                    <a:pt x="310388" y="470916"/>
                    <a:pt x="372364" y="807212"/>
                    <a:pt x="468630" y="1141603"/>
                  </a:cubicBezTo>
                  <a:close/>
                </a:path>
              </a:pathLst>
            </a:custGeom>
            <a:blipFill rotWithShape="0">
              <a:blip r:embed="rId16"/>
              <a:srcRect/>
              <a:stretch/>
            </a:blip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pPr>
                <a:lnSpc>
                  <a:spcPct val="100000"/>
                </a:lnSpc>
              </a:pPr>
              <a:endParaRPr lang="ru-RU" sz="1800" b="0" strike="noStrike" spc="-1">
                <a:solidFill>
                  <a:srgbClr val="000000"/>
                </a:solidFill>
                <a:latin typeface="Arial"/>
              </a:endParaRPr>
            </a:p>
          </p:txBody>
        </p:sp>
      </p:grpSp>
      <p:sp>
        <p:nvSpPr>
          <p:cNvPr id="192" name="Freeform 36">
            <a:extLst>
              <a:ext uri="{FF2B5EF4-FFF2-40B4-BE49-F238E27FC236}">
                <a16:creationId xmlns:a16="http://schemas.microsoft.com/office/drawing/2014/main" id="{6394C00A-06F6-6DCE-484C-1FB3F912D1BB}"/>
              </a:ext>
            </a:extLst>
          </p:cNvPr>
          <p:cNvSpPr/>
          <p:nvPr/>
        </p:nvSpPr>
        <p:spPr>
          <a:xfrm>
            <a:off x="16304760" y="11999160"/>
            <a:ext cx="30600" cy="96480"/>
          </a:xfrm>
          <a:custGeom>
            <a:avLst/>
            <a:gdLst>
              <a:gd name="textAreaLeft" fmla="*/ 0 w 30600"/>
              <a:gd name="textAreaRight" fmla="*/ 32400 w 30600"/>
              <a:gd name="textAreaTop" fmla="*/ 0 h 96480"/>
              <a:gd name="textAreaBottom" fmla="*/ 98280 h 96480"/>
            </a:gdLst>
            <a:ahLst/>
            <a:cxnLst/>
            <a:rect l="textAreaLeft" t="textAreaTop" r="textAreaRight" b="textAreaBottom"/>
            <a:pathLst>
              <a:path w="32280" h="98346">
                <a:moveTo>
                  <a:pt x="0" y="0"/>
                </a:moveTo>
                <a:lnTo>
                  <a:pt x="32280" y="0"/>
                </a:lnTo>
                <a:lnTo>
                  <a:pt x="32280" y="98345"/>
                </a:lnTo>
                <a:lnTo>
                  <a:pt x="0" y="98345"/>
                </a:lnTo>
                <a:lnTo>
                  <a:pt x="0" y="0"/>
                </a:lnTo>
                <a:close/>
              </a:path>
            </a:pathLst>
          </a:custGeom>
          <a:blipFill rotWithShape="0">
            <a:blip r:embed="rId17"/>
            <a:srcRect/>
            <a:stretch/>
          </a:blip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>
              <a:lnSpc>
                <a:spcPct val="100000"/>
              </a:lnSpc>
            </a:pPr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grpSp>
        <p:nvGrpSpPr>
          <p:cNvPr id="193" name="Group 37">
            <a:extLst>
              <a:ext uri="{FF2B5EF4-FFF2-40B4-BE49-F238E27FC236}">
                <a16:creationId xmlns:a16="http://schemas.microsoft.com/office/drawing/2014/main" id="{3C1F0765-B8B4-2439-4D91-2890D8931448}"/>
              </a:ext>
            </a:extLst>
          </p:cNvPr>
          <p:cNvGrpSpPr/>
          <p:nvPr/>
        </p:nvGrpSpPr>
        <p:grpSpPr>
          <a:xfrm>
            <a:off x="21832920" y="11668680"/>
            <a:ext cx="181800" cy="2066760"/>
            <a:chOff x="21832920" y="11668680"/>
            <a:chExt cx="181800" cy="2066760"/>
          </a:xfrm>
        </p:grpSpPr>
        <p:sp>
          <p:nvSpPr>
            <p:cNvPr id="194" name="Freeform 38">
              <a:extLst>
                <a:ext uri="{FF2B5EF4-FFF2-40B4-BE49-F238E27FC236}">
                  <a16:creationId xmlns:a16="http://schemas.microsoft.com/office/drawing/2014/main" id="{EEC351F7-2E08-60F2-8096-6F86FA70A9C8}"/>
                </a:ext>
              </a:extLst>
            </p:cNvPr>
            <p:cNvSpPr/>
            <p:nvPr/>
          </p:nvSpPr>
          <p:spPr>
            <a:xfrm>
              <a:off x="21832920" y="11668680"/>
              <a:ext cx="181800" cy="2066760"/>
            </a:xfrm>
            <a:custGeom>
              <a:avLst/>
              <a:gdLst>
                <a:gd name="textAreaLeft" fmla="*/ 0 w 181800"/>
                <a:gd name="textAreaRight" fmla="*/ 183600 w 181800"/>
                <a:gd name="textAreaTop" fmla="*/ 0 h 2066760"/>
                <a:gd name="textAreaBottom" fmla="*/ 2068560 h 2066760"/>
              </a:gdLst>
              <a:ahLst/>
              <a:cxnLst/>
              <a:rect l="textAreaLeft" t="textAreaTop" r="textAreaRight" b="textAreaBottom"/>
              <a:pathLst>
                <a:path w="183515" h="2068449">
                  <a:moveTo>
                    <a:pt x="0" y="2068449"/>
                  </a:moveTo>
                  <a:lnTo>
                    <a:pt x="183515" y="2068449"/>
                  </a:lnTo>
                  <a:lnTo>
                    <a:pt x="183515" y="0"/>
                  </a:lnTo>
                  <a:lnTo>
                    <a:pt x="0" y="0"/>
                  </a:lnTo>
                  <a:lnTo>
                    <a:pt x="0" y="2068449"/>
                  </a:lnTo>
                  <a:close/>
                </a:path>
              </a:pathLst>
            </a:custGeom>
            <a:solidFill>
              <a:srgbClr val="AE2014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pPr>
                <a:lnSpc>
                  <a:spcPct val="100000"/>
                </a:lnSpc>
              </a:pPr>
              <a:endParaRPr lang="ru-RU" sz="1800" b="0" strike="noStrike" spc="-1">
                <a:solidFill>
                  <a:srgbClr val="000000"/>
                </a:solidFill>
                <a:latin typeface="Arial"/>
              </a:endParaRPr>
            </a:p>
          </p:txBody>
        </p:sp>
      </p:grpSp>
      <p:grpSp>
        <p:nvGrpSpPr>
          <p:cNvPr id="195" name="Group 39">
            <a:extLst>
              <a:ext uri="{FF2B5EF4-FFF2-40B4-BE49-F238E27FC236}">
                <a16:creationId xmlns:a16="http://schemas.microsoft.com/office/drawing/2014/main" id="{A4D220F6-72D5-D51A-C46A-38952DC6AA65}"/>
              </a:ext>
            </a:extLst>
          </p:cNvPr>
          <p:cNvGrpSpPr/>
          <p:nvPr/>
        </p:nvGrpSpPr>
        <p:grpSpPr>
          <a:xfrm>
            <a:off x="21486240" y="11674800"/>
            <a:ext cx="349560" cy="2039400"/>
            <a:chOff x="21486240" y="11674800"/>
            <a:chExt cx="349560" cy="2039400"/>
          </a:xfrm>
        </p:grpSpPr>
        <p:sp>
          <p:nvSpPr>
            <p:cNvPr id="196" name="Freeform 40">
              <a:extLst>
                <a:ext uri="{FF2B5EF4-FFF2-40B4-BE49-F238E27FC236}">
                  <a16:creationId xmlns:a16="http://schemas.microsoft.com/office/drawing/2014/main" id="{DAE658BF-372F-A8BE-94A9-6FB33AFE49C9}"/>
                </a:ext>
              </a:extLst>
            </p:cNvPr>
            <p:cNvSpPr/>
            <p:nvPr/>
          </p:nvSpPr>
          <p:spPr>
            <a:xfrm>
              <a:off x="21486240" y="11674800"/>
              <a:ext cx="349560" cy="2039400"/>
            </a:xfrm>
            <a:custGeom>
              <a:avLst/>
              <a:gdLst>
                <a:gd name="textAreaLeft" fmla="*/ 0 w 349560"/>
                <a:gd name="textAreaRight" fmla="*/ 351360 w 349560"/>
                <a:gd name="textAreaTop" fmla="*/ 0 h 2039400"/>
                <a:gd name="textAreaBottom" fmla="*/ 2041200 h 2039400"/>
              </a:gdLst>
              <a:ahLst/>
              <a:cxnLst/>
              <a:rect l="textAreaLeft" t="textAreaTop" r="textAreaRight" b="textAreaBottom"/>
              <a:pathLst>
                <a:path w="468630" h="2721483">
                  <a:moveTo>
                    <a:pt x="0" y="0"/>
                  </a:moveTo>
                  <a:cubicBezTo>
                    <a:pt x="188595" y="484124"/>
                    <a:pt x="292227" y="1010285"/>
                    <a:pt x="292227" y="1560449"/>
                  </a:cubicBezTo>
                  <a:cubicBezTo>
                    <a:pt x="292227" y="1962531"/>
                    <a:pt x="236982" y="2351913"/>
                    <a:pt x="133604" y="2721483"/>
                  </a:cubicBezTo>
                  <a:lnTo>
                    <a:pt x="468630" y="2721483"/>
                  </a:lnTo>
                  <a:lnTo>
                    <a:pt x="468630" y="0"/>
                  </a:lnTo>
                  <a:close/>
                </a:path>
              </a:pathLst>
            </a:custGeom>
            <a:blipFill rotWithShape="0">
              <a:blip r:embed="rId18"/>
              <a:srcRect/>
              <a:stretch/>
            </a:blip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pPr>
                <a:lnSpc>
                  <a:spcPct val="100000"/>
                </a:lnSpc>
              </a:pPr>
              <a:endParaRPr lang="ru-RU" sz="1800" b="0" strike="noStrike" spc="-1">
                <a:solidFill>
                  <a:srgbClr val="000000"/>
                </a:solidFill>
                <a:latin typeface="Arial"/>
              </a:endParaRPr>
            </a:p>
          </p:txBody>
        </p:sp>
      </p:grpSp>
      <p:grpSp>
        <p:nvGrpSpPr>
          <p:cNvPr id="197" name="Group 41">
            <a:extLst>
              <a:ext uri="{FF2B5EF4-FFF2-40B4-BE49-F238E27FC236}">
                <a16:creationId xmlns:a16="http://schemas.microsoft.com/office/drawing/2014/main" id="{197A3EF2-0E1A-E5B4-F93D-45FB57D887A0}"/>
              </a:ext>
            </a:extLst>
          </p:cNvPr>
          <p:cNvGrpSpPr/>
          <p:nvPr/>
        </p:nvGrpSpPr>
        <p:grpSpPr>
          <a:xfrm>
            <a:off x="21140640" y="11674800"/>
            <a:ext cx="563400" cy="2039400"/>
            <a:chOff x="21140640" y="11674800"/>
            <a:chExt cx="563400" cy="2039400"/>
          </a:xfrm>
        </p:grpSpPr>
        <p:sp>
          <p:nvSpPr>
            <p:cNvPr id="198" name="Freeform 42">
              <a:extLst>
                <a:ext uri="{FF2B5EF4-FFF2-40B4-BE49-F238E27FC236}">
                  <a16:creationId xmlns:a16="http://schemas.microsoft.com/office/drawing/2014/main" id="{D5EF12B5-BC5A-6284-6C61-40FFF09341F9}"/>
                </a:ext>
              </a:extLst>
            </p:cNvPr>
            <p:cNvSpPr/>
            <p:nvPr/>
          </p:nvSpPr>
          <p:spPr>
            <a:xfrm>
              <a:off x="21140640" y="11674800"/>
              <a:ext cx="563400" cy="2039400"/>
            </a:xfrm>
            <a:custGeom>
              <a:avLst/>
              <a:gdLst>
                <a:gd name="textAreaLeft" fmla="*/ 0 w 563400"/>
                <a:gd name="textAreaRight" fmla="*/ 565200 w 563400"/>
                <a:gd name="textAreaTop" fmla="*/ 0 h 2039400"/>
                <a:gd name="textAreaBottom" fmla="*/ 2041200 h 2039400"/>
              </a:gdLst>
              <a:ahLst/>
              <a:cxnLst/>
              <a:rect l="textAreaLeft" t="textAreaTop" r="textAreaRight" b="textAreaBottom"/>
              <a:pathLst>
                <a:path w="753364" h="2721483">
                  <a:moveTo>
                    <a:pt x="0" y="0"/>
                  </a:moveTo>
                  <a:cubicBezTo>
                    <a:pt x="188595" y="447802"/>
                    <a:pt x="292989" y="939673"/>
                    <a:pt x="292989" y="1455166"/>
                  </a:cubicBezTo>
                  <a:cubicBezTo>
                    <a:pt x="292989" y="1899285"/>
                    <a:pt x="215646" y="2325497"/>
                    <a:pt x="73660" y="2721483"/>
                  </a:cubicBezTo>
                  <a:lnTo>
                    <a:pt x="594741" y="2721483"/>
                  </a:lnTo>
                  <a:cubicBezTo>
                    <a:pt x="698119" y="2351913"/>
                    <a:pt x="753364" y="1962531"/>
                    <a:pt x="753364" y="1560449"/>
                  </a:cubicBezTo>
                  <a:cubicBezTo>
                    <a:pt x="753364" y="1010285"/>
                    <a:pt x="649732" y="484124"/>
                    <a:pt x="461137" y="0"/>
                  </a:cubicBezTo>
                  <a:close/>
                </a:path>
              </a:pathLst>
            </a:custGeom>
            <a:blipFill rotWithShape="0">
              <a:blip r:embed="rId19"/>
              <a:srcRect/>
              <a:stretch/>
            </a:blip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pPr>
                <a:lnSpc>
                  <a:spcPct val="100000"/>
                </a:lnSpc>
              </a:pPr>
              <a:endParaRPr lang="ru-RU" sz="1800" b="0" strike="noStrike" spc="-1">
                <a:solidFill>
                  <a:srgbClr val="000000"/>
                </a:solidFill>
                <a:latin typeface="Arial"/>
              </a:endParaRPr>
            </a:p>
          </p:txBody>
        </p:sp>
      </p:grpSp>
      <p:grpSp>
        <p:nvGrpSpPr>
          <p:cNvPr id="199" name="Group 43">
            <a:extLst>
              <a:ext uri="{FF2B5EF4-FFF2-40B4-BE49-F238E27FC236}">
                <a16:creationId xmlns:a16="http://schemas.microsoft.com/office/drawing/2014/main" id="{720F8180-B631-2BF7-7E44-480DE9745E3A}"/>
              </a:ext>
            </a:extLst>
          </p:cNvPr>
          <p:cNvGrpSpPr/>
          <p:nvPr/>
        </p:nvGrpSpPr>
        <p:grpSpPr>
          <a:xfrm>
            <a:off x="16337160" y="11674800"/>
            <a:ext cx="57600" cy="2039400"/>
            <a:chOff x="16337160" y="11674800"/>
            <a:chExt cx="57600" cy="2039400"/>
          </a:xfrm>
        </p:grpSpPr>
        <p:sp>
          <p:nvSpPr>
            <p:cNvPr id="200" name="Freeform 44">
              <a:extLst>
                <a:ext uri="{FF2B5EF4-FFF2-40B4-BE49-F238E27FC236}">
                  <a16:creationId xmlns:a16="http://schemas.microsoft.com/office/drawing/2014/main" id="{F9B1158C-99D3-5326-2FB7-C7560A02F16B}"/>
                </a:ext>
              </a:extLst>
            </p:cNvPr>
            <p:cNvSpPr/>
            <p:nvPr/>
          </p:nvSpPr>
          <p:spPr>
            <a:xfrm>
              <a:off x="16337160" y="11674800"/>
              <a:ext cx="57600" cy="2039400"/>
            </a:xfrm>
            <a:custGeom>
              <a:avLst/>
              <a:gdLst>
                <a:gd name="textAreaLeft" fmla="*/ 0 w 57600"/>
                <a:gd name="textAreaRight" fmla="*/ 59400 w 57600"/>
                <a:gd name="textAreaTop" fmla="*/ 0 h 2039400"/>
                <a:gd name="textAreaBottom" fmla="*/ 2041200 h 2039400"/>
              </a:gdLst>
              <a:ahLst/>
              <a:cxnLst/>
              <a:rect l="textAreaLeft" t="textAreaTop" r="textAreaRight" b="textAreaBottom"/>
              <a:pathLst>
                <a:path w="79375" h="2721483">
                  <a:moveTo>
                    <a:pt x="5461" y="0"/>
                  </a:moveTo>
                  <a:lnTo>
                    <a:pt x="24257" y="45085"/>
                  </a:lnTo>
                  <a:cubicBezTo>
                    <a:pt x="16129" y="60579"/>
                    <a:pt x="8001" y="76200"/>
                    <a:pt x="0" y="91821"/>
                  </a:cubicBezTo>
                  <a:lnTo>
                    <a:pt x="0" y="432308"/>
                  </a:lnTo>
                  <a:cubicBezTo>
                    <a:pt x="24003" y="364363"/>
                    <a:pt x="50546" y="297180"/>
                    <a:pt x="79375" y="230886"/>
                  </a:cubicBezTo>
                  <a:lnTo>
                    <a:pt x="79375" y="0"/>
                  </a:lnTo>
                  <a:close/>
                  <a:moveTo>
                    <a:pt x="79375" y="541528"/>
                  </a:moveTo>
                  <a:lnTo>
                    <a:pt x="0" y="555625"/>
                  </a:lnTo>
                  <a:lnTo>
                    <a:pt x="0" y="2721483"/>
                  </a:lnTo>
                  <a:lnTo>
                    <a:pt x="79375" y="2721483"/>
                  </a:lnTo>
                  <a:lnTo>
                    <a:pt x="79375" y="541528"/>
                  </a:lnTo>
                  <a:close/>
                </a:path>
              </a:pathLst>
            </a:custGeom>
            <a:blipFill rotWithShape="0">
              <a:blip r:embed="rId20"/>
              <a:srcRect/>
              <a:stretch/>
            </a:blip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pPr>
                <a:lnSpc>
                  <a:spcPct val="100000"/>
                </a:lnSpc>
              </a:pPr>
              <a:endParaRPr lang="ru-RU" sz="1800" b="0" strike="noStrike" spc="-1">
                <a:solidFill>
                  <a:srgbClr val="000000"/>
                </a:solidFill>
                <a:latin typeface="Arial"/>
              </a:endParaRPr>
            </a:p>
          </p:txBody>
        </p:sp>
      </p:grpSp>
      <p:grpSp>
        <p:nvGrpSpPr>
          <p:cNvPr id="201" name="Group 45">
            <a:extLst>
              <a:ext uri="{FF2B5EF4-FFF2-40B4-BE49-F238E27FC236}">
                <a16:creationId xmlns:a16="http://schemas.microsoft.com/office/drawing/2014/main" id="{1393D959-C857-8F8F-737B-B8CD1ED743DF}"/>
              </a:ext>
            </a:extLst>
          </p:cNvPr>
          <p:cNvGrpSpPr/>
          <p:nvPr/>
        </p:nvGrpSpPr>
        <p:grpSpPr>
          <a:xfrm>
            <a:off x="16332120" y="11668680"/>
            <a:ext cx="28080" cy="77400"/>
            <a:chOff x="16332120" y="11668680"/>
            <a:chExt cx="28080" cy="77400"/>
          </a:xfrm>
        </p:grpSpPr>
        <p:sp>
          <p:nvSpPr>
            <p:cNvPr id="202" name="Freeform 46">
              <a:extLst>
                <a:ext uri="{FF2B5EF4-FFF2-40B4-BE49-F238E27FC236}">
                  <a16:creationId xmlns:a16="http://schemas.microsoft.com/office/drawing/2014/main" id="{6AB5523F-FABD-107B-9C37-B3FC10402ACB}"/>
                </a:ext>
              </a:extLst>
            </p:cNvPr>
            <p:cNvSpPr/>
            <p:nvPr/>
          </p:nvSpPr>
          <p:spPr>
            <a:xfrm>
              <a:off x="16332120" y="11668680"/>
              <a:ext cx="28080" cy="77400"/>
            </a:xfrm>
            <a:custGeom>
              <a:avLst/>
              <a:gdLst>
                <a:gd name="textAreaLeft" fmla="*/ 0 w 28080"/>
                <a:gd name="textAreaRight" fmla="*/ 29880 w 28080"/>
                <a:gd name="textAreaTop" fmla="*/ 0 h 77400"/>
                <a:gd name="textAreaBottom" fmla="*/ 79200 h 77400"/>
              </a:gdLst>
              <a:ahLst/>
              <a:cxnLst/>
              <a:rect l="textAreaLeft" t="textAreaTop" r="textAreaRight" b="textAreaBottom"/>
              <a:pathLst>
                <a:path w="29718" h="79375">
                  <a:moveTo>
                    <a:pt x="0" y="79375"/>
                  </a:moveTo>
                  <a:lnTo>
                    <a:pt x="29718" y="79375"/>
                  </a:lnTo>
                  <a:lnTo>
                    <a:pt x="29718" y="0"/>
                  </a:lnTo>
                  <a:lnTo>
                    <a:pt x="0" y="0"/>
                  </a:lnTo>
                  <a:lnTo>
                    <a:pt x="0" y="79375"/>
                  </a:lnTo>
                  <a:close/>
                </a:path>
              </a:pathLst>
            </a:custGeom>
            <a:solidFill>
              <a:srgbClr val="C4896B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34200" rIns="90000" bIns="34200" anchor="t">
              <a:noAutofit/>
            </a:bodyPr>
            <a:lstStyle/>
            <a:p>
              <a:pPr>
                <a:lnSpc>
                  <a:spcPct val="100000"/>
                </a:lnSpc>
              </a:pPr>
              <a:endParaRPr lang="ru-RU" sz="1800" b="0" strike="noStrike" spc="-1">
                <a:solidFill>
                  <a:srgbClr val="000000"/>
                </a:solidFill>
                <a:latin typeface="Arial"/>
              </a:endParaRPr>
            </a:p>
          </p:txBody>
        </p:sp>
      </p:grpSp>
      <p:sp>
        <p:nvSpPr>
          <p:cNvPr id="203" name="Freeform 47">
            <a:extLst>
              <a:ext uri="{FF2B5EF4-FFF2-40B4-BE49-F238E27FC236}">
                <a16:creationId xmlns:a16="http://schemas.microsoft.com/office/drawing/2014/main" id="{B5A1E779-F3BD-43DC-B437-0A4B3049EDA0}"/>
              </a:ext>
            </a:extLst>
          </p:cNvPr>
          <p:cNvSpPr/>
          <p:nvPr/>
        </p:nvSpPr>
        <p:spPr>
          <a:xfrm>
            <a:off x="21997080" y="11674800"/>
            <a:ext cx="12600" cy="40680"/>
          </a:xfrm>
          <a:custGeom>
            <a:avLst/>
            <a:gdLst>
              <a:gd name="textAreaLeft" fmla="*/ 0 w 12600"/>
              <a:gd name="textAreaRight" fmla="*/ 14400 w 12600"/>
              <a:gd name="textAreaTop" fmla="*/ 0 h 40680"/>
              <a:gd name="textAreaBottom" fmla="*/ 42480 h 40680"/>
            </a:gdLst>
            <a:ahLst/>
            <a:cxnLst/>
            <a:rect l="textAreaLeft" t="textAreaTop" r="textAreaRight" b="textAreaBottom"/>
            <a:pathLst>
              <a:path w="14507" h="42510">
                <a:moveTo>
                  <a:pt x="0" y="0"/>
                </a:moveTo>
                <a:lnTo>
                  <a:pt x="14507" y="0"/>
                </a:lnTo>
                <a:lnTo>
                  <a:pt x="14507" y="42510"/>
                </a:lnTo>
                <a:lnTo>
                  <a:pt x="0" y="42510"/>
                </a:lnTo>
                <a:lnTo>
                  <a:pt x="0" y="0"/>
                </a:lnTo>
                <a:close/>
              </a:path>
            </a:pathLst>
          </a:custGeom>
          <a:blipFill rotWithShape="0">
            <a:blip r:embed="rId21"/>
            <a:srcRect/>
            <a:stretch/>
          </a:blip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-2520" rIns="90000" bIns="-2520" anchor="t">
            <a:noAutofit/>
          </a:bodyPr>
          <a:lstStyle/>
          <a:p>
            <a:pPr>
              <a:lnSpc>
                <a:spcPct val="100000"/>
              </a:lnSpc>
            </a:pPr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grpSp>
        <p:nvGrpSpPr>
          <p:cNvPr id="204" name="Group 48">
            <a:extLst>
              <a:ext uri="{FF2B5EF4-FFF2-40B4-BE49-F238E27FC236}">
                <a16:creationId xmlns:a16="http://schemas.microsoft.com/office/drawing/2014/main" id="{3ABD38B7-DABA-A6B3-4765-34E26FD1DCBB}"/>
              </a:ext>
            </a:extLst>
          </p:cNvPr>
          <p:cNvGrpSpPr/>
          <p:nvPr/>
        </p:nvGrpSpPr>
        <p:grpSpPr>
          <a:xfrm>
            <a:off x="16337160" y="11847960"/>
            <a:ext cx="57600" cy="241920"/>
            <a:chOff x="16337160" y="11847960"/>
            <a:chExt cx="57600" cy="241920"/>
          </a:xfrm>
        </p:grpSpPr>
        <p:sp>
          <p:nvSpPr>
            <p:cNvPr id="205" name="Freeform 49">
              <a:extLst>
                <a:ext uri="{FF2B5EF4-FFF2-40B4-BE49-F238E27FC236}">
                  <a16:creationId xmlns:a16="http://schemas.microsoft.com/office/drawing/2014/main" id="{54B85890-C8F6-52BE-A491-C2B6A7A27327}"/>
                </a:ext>
              </a:extLst>
            </p:cNvPr>
            <p:cNvSpPr/>
            <p:nvPr/>
          </p:nvSpPr>
          <p:spPr>
            <a:xfrm>
              <a:off x="16337160" y="11847960"/>
              <a:ext cx="57600" cy="241920"/>
            </a:xfrm>
            <a:custGeom>
              <a:avLst/>
              <a:gdLst>
                <a:gd name="textAreaLeft" fmla="*/ 0 w 57600"/>
                <a:gd name="textAreaRight" fmla="*/ 59400 w 57600"/>
                <a:gd name="textAreaTop" fmla="*/ 0 h 241920"/>
                <a:gd name="textAreaBottom" fmla="*/ 243720 h 241920"/>
              </a:gdLst>
              <a:ahLst/>
              <a:cxnLst/>
              <a:rect l="textAreaLeft" t="textAreaTop" r="textAreaRight" b="textAreaBottom"/>
              <a:pathLst>
                <a:path w="79375" h="324866">
                  <a:moveTo>
                    <a:pt x="79375" y="0"/>
                  </a:moveTo>
                  <a:cubicBezTo>
                    <a:pt x="50546" y="66167"/>
                    <a:pt x="24003" y="133477"/>
                    <a:pt x="0" y="201422"/>
                  </a:cubicBezTo>
                  <a:lnTo>
                    <a:pt x="0" y="324866"/>
                  </a:lnTo>
                  <a:lnTo>
                    <a:pt x="79375" y="310642"/>
                  </a:lnTo>
                  <a:lnTo>
                    <a:pt x="79375" y="0"/>
                  </a:lnTo>
                  <a:close/>
                </a:path>
              </a:pathLst>
            </a:custGeom>
            <a:blipFill rotWithShape="0">
              <a:blip r:embed="rId22"/>
              <a:srcRect/>
              <a:stretch/>
            </a:blip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pPr>
                <a:lnSpc>
                  <a:spcPct val="100000"/>
                </a:lnSpc>
              </a:pPr>
              <a:endParaRPr lang="ru-RU" sz="1800" b="0" strike="noStrike" spc="-1">
                <a:solidFill>
                  <a:srgbClr val="000000"/>
                </a:solidFill>
                <a:latin typeface="Arial"/>
              </a:endParaRPr>
            </a:p>
          </p:txBody>
        </p:sp>
      </p:grpSp>
      <p:grpSp>
        <p:nvGrpSpPr>
          <p:cNvPr id="206" name="Group 50">
            <a:extLst>
              <a:ext uri="{FF2B5EF4-FFF2-40B4-BE49-F238E27FC236}">
                <a16:creationId xmlns:a16="http://schemas.microsoft.com/office/drawing/2014/main" id="{1471B38A-0133-E8FE-D733-2831DE796C4C}"/>
              </a:ext>
            </a:extLst>
          </p:cNvPr>
          <p:cNvGrpSpPr/>
          <p:nvPr/>
        </p:nvGrpSpPr>
        <p:grpSpPr>
          <a:xfrm>
            <a:off x="16391520" y="11668680"/>
            <a:ext cx="92520" cy="181800"/>
            <a:chOff x="16391520" y="11668680"/>
            <a:chExt cx="92520" cy="181800"/>
          </a:xfrm>
        </p:grpSpPr>
        <p:sp>
          <p:nvSpPr>
            <p:cNvPr id="207" name="Freeform 51">
              <a:extLst>
                <a:ext uri="{FF2B5EF4-FFF2-40B4-BE49-F238E27FC236}">
                  <a16:creationId xmlns:a16="http://schemas.microsoft.com/office/drawing/2014/main" id="{4F37B9C9-22B7-33A5-E839-069805A1FCF3}"/>
                </a:ext>
              </a:extLst>
            </p:cNvPr>
            <p:cNvSpPr/>
            <p:nvPr/>
          </p:nvSpPr>
          <p:spPr>
            <a:xfrm>
              <a:off x="16391520" y="11668680"/>
              <a:ext cx="92520" cy="181800"/>
            </a:xfrm>
            <a:custGeom>
              <a:avLst/>
              <a:gdLst>
                <a:gd name="textAreaLeft" fmla="*/ 0 w 92520"/>
                <a:gd name="textAreaRight" fmla="*/ 94320 w 92520"/>
                <a:gd name="textAreaTop" fmla="*/ 0 h 181800"/>
                <a:gd name="textAreaBottom" fmla="*/ 183600 h 181800"/>
              </a:gdLst>
              <a:ahLst/>
              <a:cxnLst/>
              <a:rect l="textAreaLeft" t="textAreaTop" r="textAreaRight" b="textAreaBottom"/>
              <a:pathLst>
                <a:path w="94234" h="183515">
                  <a:moveTo>
                    <a:pt x="0" y="183515"/>
                  </a:moveTo>
                  <a:lnTo>
                    <a:pt x="94234" y="183515"/>
                  </a:lnTo>
                  <a:lnTo>
                    <a:pt x="94234" y="0"/>
                  </a:lnTo>
                  <a:lnTo>
                    <a:pt x="0" y="0"/>
                  </a:lnTo>
                  <a:lnTo>
                    <a:pt x="0" y="183515"/>
                  </a:lnTo>
                  <a:close/>
                </a:path>
              </a:pathLst>
            </a:custGeom>
            <a:solidFill>
              <a:srgbClr val="C47E60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pPr>
                <a:lnSpc>
                  <a:spcPct val="100000"/>
                </a:lnSpc>
              </a:pPr>
              <a:endParaRPr lang="ru-RU" sz="1800" b="0" strike="noStrike" spc="-1">
                <a:solidFill>
                  <a:srgbClr val="000000"/>
                </a:solidFill>
                <a:latin typeface="Arial"/>
              </a:endParaRPr>
            </a:p>
          </p:txBody>
        </p:sp>
      </p:grpSp>
      <p:grpSp>
        <p:nvGrpSpPr>
          <p:cNvPr id="208" name="Group 52">
            <a:extLst>
              <a:ext uri="{FF2B5EF4-FFF2-40B4-BE49-F238E27FC236}">
                <a16:creationId xmlns:a16="http://schemas.microsoft.com/office/drawing/2014/main" id="{08D94DC5-EE1F-A247-A3F6-52B0A87BD512}"/>
              </a:ext>
            </a:extLst>
          </p:cNvPr>
          <p:cNvGrpSpPr/>
          <p:nvPr/>
        </p:nvGrpSpPr>
        <p:grpSpPr>
          <a:xfrm>
            <a:off x="16482240" y="11674800"/>
            <a:ext cx="3713760" cy="2039400"/>
            <a:chOff x="16482240" y="11674800"/>
            <a:chExt cx="3713760" cy="2039400"/>
          </a:xfrm>
        </p:grpSpPr>
        <p:sp>
          <p:nvSpPr>
            <p:cNvPr id="209" name="Freeform 53">
              <a:extLst>
                <a:ext uri="{FF2B5EF4-FFF2-40B4-BE49-F238E27FC236}">
                  <a16:creationId xmlns:a16="http://schemas.microsoft.com/office/drawing/2014/main" id="{F78492B9-DD00-6B3C-EF78-60F550CE7939}"/>
                </a:ext>
              </a:extLst>
            </p:cNvPr>
            <p:cNvSpPr/>
            <p:nvPr/>
          </p:nvSpPr>
          <p:spPr>
            <a:xfrm>
              <a:off x="16482240" y="11674800"/>
              <a:ext cx="3713760" cy="2039400"/>
            </a:xfrm>
            <a:custGeom>
              <a:avLst/>
              <a:gdLst>
                <a:gd name="textAreaLeft" fmla="*/ 0 w 3713760"/>
                <a:gd name="textAreaRight" fmla="*/ 3715560 w 3713760"/>
                <a:gd name="textAreaTop" fmla="*/ 0 h 2039400"/>
                <a:gd name="textAreaBottom" fmla="*/ 2041200 h 2039400"/>
              </a:gdLst>
              <a:ahLst/>
              <a:cxnLst/>
              <a:rect l="textAreaLeft" t="textAreaTop" r="textAreaRight" b="textAreaBottom"/>
              <a:pathLst>
                <a:path w="4954270" h="2721483">
                  <a:moveTo>
                    <a:pt x="947674" y="0"/>
                  </a:moveTo>
                  <a:cubicBezTo>
                    <a:pt x="842645" y="124079"/>
                    <a:pt x="752602" y="258191"/>
                    <a:pt x="678307" y="399415"/>
                  </a:cubicBezTo>
                  <a:lnTo>
                    <a:pt x="301879" y="466852"/>
                  </a:lnTo>
                  <a:cubicBezTo>
                    <a:pt x="0" y="1197229"/>
                    <a:pt x="45720" y="2029968"/>
                    <a:pt x="419608" y="2721483"/>
                  </a:cubicBezTo>
                  <a:lnTo>
                    <a:pt x="837565" y="2721483"/>
                  </a:lnTo>
                  <a:cubicBezTo>
                    <a:pt x="247142" y="1883283"/>
                    <a:pt x="314706" y="760603"/>
                    <a:pt x="957834" y="0"/>
                  </a:cubicBezTo>
                  <a:close/>
                  <a:moveTo>
                    <a:pt x="1858010" y="0"/>
                  </a:moveTo>
                  <a:cubicBezTo>
                    <a:pt x="1787144" y="40259"/>
                    <a:pt x="1718564" y="85598"/>
                    <a:pt x="1653286" y="136017"/>
                  </a:cubicBezTo>
                  <a:cubicBezTo>
                    <a:pt x="934974" y="691134"/>
                    <a:pt x="802132" y="1727327"/>
                    <a:pt x="1357376" y="2445639"/>
                  </a:cubicBezTo>
                  <a:cubicBezTo>
                    <a:pt x="1438021" y="2550033"/>
                    <a:pt x="1528953" y="2642108"/>
                    <a:pt x="1627505" y="2721483"/>
                  </a:cubicBezTo>
                  <a:lnTo>
                    <a:pt x="3692017" y="2721483"/>
                  </a:lnTo>
                  <a:cubicBezTo>
                    <a:pt x="3903345" y="2551557"/>
                    <a:pt x="4061841" y="2339213"/>
                    <a:pt x="4164838" y="2105914"/>
                  </a:cubicBezTo>
                  <a:lnTo>
                    <a:pt x="4821555" y="1940814"/>
                  </a:lnTo>
                  <a:cubicBezTo>
                    <a:pt x="4954270" y="1362837"/>
                    <a:pt x="4858258" y="733552"/>
                    <a:pt x="4503547" y="202565"/>
                  </a:cubicBezTo>
                  <a:cubicBezTo>
                    <a:pt x="4456049" y="131445"/>
                    <a:pt x="4404995" y="63754"/>
                    <a:pt x="4351020" y="0"/>
                  </a:cubicBezTo>
                  <a:close/>
                </a:path>
              </a:pathLst>
            </a:custGeom>
            <a:blipFill rotWithShape="0">
              <a:blip r:embed="rId23"/>
              <a:srcRect/>
              <a:stretch/>
            </a:blip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pPr>
                <a:lnSpc>
                  <a:spcPct val="100000"/>
                </a:lnSpc>
              </a:pPr>
              <a:endParaRPr lang="ru-RU" sz="1800" b="0" strike="noStrike" spc="-1">
                <a:solidFill>
                  <a:srgbClr val="000000"/>
                </a:solidFill>
                <a:latin typeface="Arial"/>
              </a:endParaRPr>
            </a:p>
          </p:txBody>
        </p:sp>
      </p:grpSp>
      <p:grpSp>
        <p:nvGrpSpPr>
          <p:cNvPr id="210" name="Group 54">
            <a:extLst>
              <a:ext uri="{FF2B5EF4-FFF2-40B4-BE49-F238E27FC236}">
                <a16:creationId xmlns:a16="http://schemas.microsoft.com/office/drawing/2014/main" id="{6E759F9B-3681-BBE3-EC0F-1B02B5D00DEF}"/>
              </a:ext>
            </a:extLst>
          </p:cNvPr>
          <p:cNvGrpSpPr/>
          <p:nvPr/>
        </p:nvGrpSpPr>
        <p:grpSpPr>
          <a:xfrm>
            <a:off x="16396560" y="12025080"/>
            <a:ext cx="398880" cy="1689120"/>
            <a:chOff x="16396560" y="12025080"/>
            <a:chExt cx="398880" cy="1689120"/>
          </a:xfrm>
        </p:grpSpPr>
        <p:sp>
          <p:nvSpPr>
            <p:cNvPr id="211" name="Freeform 55">
              <a:extLst>
                <a:ext uri="{FF2B5EF4-FFF2-40B4-BE49-F238E27FC236}">
                  <a16:creationId xmlns:a16="http://schemas.microsoft.com/office/drawing/2014/main" id="{AE67D59E-C9F4-542F-0084-8728917ECE7D}"/>
                </a:ext>
              </a:extLst>
            </p:cNvPr>
            <p:cNvSpPr/>
            <p:nvPr/>
          </p:nvSpPr>
          <p:spPr>
            <a:xfrm>
              <a:off x="16396560" y="12025080"/>
              <a:ext cx="398880" cy="1689120"/>
            </a:xfrm>
            <a:custGeom>
              <a:avLst/>
              <a:gdLst>
                <a:gd name="textAreaLeft" fmla="*/ 0 w 398880"/>
                <a:gd name="textAreaRight" fmla="*/ 400680 w 398880"/>
                <a:gd name="textAreaTop" fmla="*/ 0 h 1689120"/>
                <a:gd name="textAreaBottom" fmla="*/ 1690920 h 1689120"/>
              </a:gdLst>
              <a:ahLst/>
              <a:cxnLst/>
              <a:rect l="textAreaLeft" t="textAreaTop" r="textAreaRight" b="textAreaBottom"/>
              <a:pathLst>
                <a:path w="534035" h="2254631">
                  <a:moveTo>
                    <a:pt x="416306" y="0"/>
                  </a:moveTo>
                  <a:lnTo>
                    <a:pt x="0" y="74676"/>
                  </a:lnTo>
                  <a:lnTo>
                    <a:pt x="0" y="2254631"/>
                  </a:lnTo>
                  <a:lnTo>
                    <a:pt x="534035" y="2254631"/>
                  </a:lnTo>
                  <a:cubicBezTo>
                    <a:pt x="160147" y="1563116"/>
                    <a:pt x="114427" y="730377"/>
                    <a:pt x="416306" y="0"/>
                  </a:cubicBezTo>
                  <a:close/>
                </a:path>
              </a:pathLst>
            </a:custGeom>
            <a:blipFill rotWithShape="0">
              <a:blip r:embed="rId24"/>
              <a:srcRect/>
              <a:stretch/>
            </a:blip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pPr>
                <a:lnSpc>
                  <a:spcPct val="100000"/>
                </a:lnSpc>
              </a:pPr>
              <a:endParaRPr lang="ru-RU" sz="1800" b="0" strike="noStrike" spc="-1">
                <a:solidFill>
                  <a:srgbClr val="000000"/>
                </a:solidFill>
                <a:latin typeface="Arial"/>
              </a:endParaRPr>
            </a:p>
          </p:txBody>
        </p:sp>
      </p:grpSp>
      <p:grpSp>
        <p:nvGrpSpPr>
          <p:cNvPr id="212" name="Group 56">
            <a:extLst>
              <a:ext uri="{FF2B5EF4-FFF2-40B4-BE49-F238E27FC236}">
                <a16:creationId xmlns:a16="http://schemas.microsoft.com/office/drawing/2014/main" id="{9CA848E0-4A49-CD59-A990-06C833317258}"/>
              </a:ext>
            </a:extLst>
          </p:cNvPr>
          <p:cNvGrpSpPr/>
          <p:nvPr/>
        </p:nvGrpSpPr>
        <p:grpSpPr>
          <a:xfrm>
            <a:off x="16708680" y="11674800"/>
            <a:ext cx="3912840" cy="2039400"/>
            <a:chOff x="16708680" y="11674800"/>
            <a:chExt cx="3912840" cy="2039400"/>
          </a:xfrm>
        </p:grpSpPr>
        <p:sp>
          <p:nvSpPr>
            <p:cNvPr id="213" name="Freeform 57">
              <a:extLst>
                <a:ext uri="{FF2B5EF4-FFF2-40B4-BE49-F238E27FC236}">
                  <a16:creationId xmlns:a16="http://schemas.microsoft.com/office/drawing/2014/main" id="{31FD334C-5943-3C82-A0CD-C679EBEADDC0}"/>
                </a:ext>
              </a:extLst>
            </p:cNvPr>
            <p:cNvSpPr/>
            <p:nvPr/>
          </p:nvSpPr>
          <p:spPr>
            <a:xfrm>
              <a:off x="16708680" y="11674800"/>
              <a:ext cx="3912840" cy="2039400"/>
            </a:xfrm>
            <a:custGeom>
              <a:avLst/>
              <a:gdLst>
                <a:gd name="textAreaLeft" fmla="*/ 0 w 3912840"/>
                <a:gd name="textAreaRight" fmla="*/ 3914640 w 3912840"/>
                <a:gd name="textAreaTop" fmla="*/ 0 h 2039400"/>
                <a:gd name="textAreaBottom" fmla="*/ 2041200 h 2039400"/>
              </a:gdLst>
              <a:ahLst/>
              <a:cxnLst/>
              <a:rect l="textAreaLeft" t="textAreaTop" r="textAreaRight" b="textAreaBottom"/>
              <a:pathLst>
                <a:path w="5219319" h="2721483">
                  <a:moveTo>
                    <a:pt x="251333" y="0"/>
                  </a:moveTo>
                  <a:cubicBezTo>
                    <a:pt x="150495" y="148844"/>
                    <a:pt x="66675" y="305435"/>
                    <a:pt x="0" y="466852"/>
                  </a:cubicBezTo>
                  <a:lnTo>
                    <a:pt x="0" y="466852"/>
                  </a:lnTo>
                  <a:lnTo>
                    <a:pt x="376428" y="399415"/>
                  </a:lnTo>
                  <a:cubicBezTo>
                    <a:pt x="450850" y="258191"/>
                    <a:pt x="540766" y="124079"/>
                    <a:pt x="645795" y="0"/>
                  </a:cubicBezTo>
                  <a:close/>
                  <a:moveTo>
                    <a:pt x="4049141" y="0"/>
                  </a:moveTo>
                  <a:cubicBezTo>
                    <a:pt x="4103116" y="63881"/>
                    <a:pt x="4154170" y="131445"/>
                    <a:pt x="4201668" y="202565"/>
                  </a:cubicBezTo>
                  <a:cubicBezTo>
                    <a:pt x="4556379" y="733425"/>
                    <a:pt x="4652391" y="1362710"/>
                    <a:pt x="4519676" y="1940814"/>
                  </a:cubicBezTo>
                  <a:lnTo>
                    <a:pt x="4519676" y="1940814"/>
                  </a:lnTo>
                  <a:lnTo>
                    <a:pt x="4528693" y="1938528"/>
                  </a:lnTo>
                  <a:lnTo>
                    <a:pt x="4528693" y="1938528"/>
                  </a:lnTo>
                  <a:cubicBezTo>
                    <a:pt x="4464939" y="2216277"/>
                    <a:pt x="4348226" y="2482850"/>
                    <a:pt x="4180586" y="2721483"/>
                  </a:cubicBezTo>
                  <a:lnTo>
                    <a:pt x="4730750" y="2721483"/>
                  </a:lnTo>
                  <a:cubicBezTo>
                    <a:pt x="4851781" y="2498344"/>
                    <a:pt x="4937633" y="2262124"/>
                    <a:pt x="4989068" y="2020570"/>
                  </a:cubicBezTo>
                  <a:lnTo>
                    <a:pt x="5179060" y="1928241"/>
                  </a:lnTo>
                  <a:cubicBezTo>
                    <a:pt x="5205476" y="1774571"/>
                    <a:pt x="5219319" y="1616456"/>
                    <a:pt x="5219319" y="1455293"/>
                  </a:cubicBezTo>
                  <a:cubicBezTo>
                    <a:pt x="5219319" y="922147"/>
                    <a:pt x="5068316" y="423545"/>
                    <a:pt x="4807077" y="127"/>
                  </a:cubicBezTo>
                  <a:close/>
                </a:path>
              </a:pathLst>
            </a:custGeom>
            <a:blipFill rotWithShape="0">
              <a:blip r:embed="rId25"/>
              <a:srcRect/>
              <a:stretch/>
            </a:blip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pPr>
                <a:lnSpc>
                  <a:spcPct val="100000"/>
                </a:lnSpc>
              </a:pPr>
              <a:endParaRPr lang="ru-RU" sz="1800" b="0" strike="noStrike" spc="-1">
                <a:solidFill>
                  <a:srgbClr val="000000"/>
                </a:solidFill>
                <a:latin typeface="Arial"/>
              </a:endParaRPr>
            </a:p>
          </p:txBody>
        </p:sp>
      </p:grpSp>
      <p:grpSp>
        <p:nvGrpSpPr>
          <p:cNvPr id="214" name="Group 58">
            <a:extLst>
              <a:ext uri="{FF2B5EF4-FFF2-40B4-BE49-F238E27FC236}">
                <a16:creationId xmlns:a16="http://schemas.microsoft.com/office/drawing/2014/main" id="{0946359E-EE3C-C8E2-D1FA-FB603934A2BA}"/>
              </a:ext>
            </a:extLst>
          </p:cNvPr>
          <p:cNvGrpSpPr/>
          <p:nvPr/>
        </p:nvGrpSpPr>
        <p:grpSpPr>
          <a:xfrm>
            <a:off x="16396560" y="11674800"/>
            <a:ext cx="4194720" cy="2039040"/>
            <a:chOff x="16396560" y="11674800"/>
            <a:chExt cx="4194720" cy="2039040"/>
          </a:xfrm>
        </p:grpSpPr>
        <p:sp>
          <p:nvSpPr>
            <p:cNvPr id="215" name="Freeform 59">
              <a:extLst>
                <a:ext uri="{FF2B5EF4-FFF2-40B4-BE49-F238E27FC236}">
                  <a16:creationId xmlns:a16="http://schemas.microsoft.com/office/drawing/2014/main" id="{A12680BF-187E-5704-9D25-2CCDE9D22CDE}"/>
                </a:ext>
              </a:extLst>
            </p:cNvPr>
            <p:cNvSpPr/>
            <p:nvPr/>
          </p:nvSpPr>
          <p:spPr>
            <a:xfrm>
              <a:off x="16396560" y="11674800"/>
              <a:ext cx="4194720" cy="2039040"/>
            </a:xfrm>
            <a:custGeom>
              <a:avLst/>
              <a:gdLst>
                <a:gd name="textAreaLeft" fmla="*/ 0 w 4194720"/>
                <a:gd name="textAreaRight" fmla="*/ 4196520 w 4194720"/>
                <a:gd name="textAreaTop" fmla="*/ 0 h 2039040"/>
                <a:gd name="textAreaBottom" fmla="*/ 2040840 h 2039040"/>
              </a:gdLst>
              <a:ahLst/>
              <a:cxnLst/>
              <a:rect l="textAreaLeft" t="textAreaTop" r="textAreaRight" b="textAreaBottom"/>
              <a:pathLst>
                <a:path w="5595366" h="2721356">
                  <a:moveTo>
                    <a:pt x="112522" y="0"/>
                  </a:moveTo>
                  <a:cubicBezTo>
                    <a:pt x="71755" y="75565"/>
                    <a:pt x="34163" y="152527"/>
                    <a:pt x="0" y="230886"/>
                  </a:cubicBezTo>
                  <a:lnTo>
                    <a:pt x="0" y="541528"/>
                  </a:lnTo>
                  <a:lnTo>
                    <a:pt x="416306" y="466852"/>
                  </a:lnTo>
                  <a:cubicBezTo>
                    <a:pt x="482981" y="305435"/>
                    <a:pt x="566674" y="148844"/>
                    <a:pt x="667639" y="0"/>
                  </a:cubicBezTo>
                  <a:close/>
                  <a:moveTo>
                    <a:pt x="5595366" y="1928114"/>
                  </a:moveTo>
                  <a:lnTo>
                    <a:pt x="5405374" y="2020443"/>
                  </a:lnTo>
                  <a:cubicBezTo>
                    <a:pt x="5353939" y="2261997"/>
                    <a:pt x="5268087" y="2498217"/>
                    <a:pt x="5147056" y="2721356"/>
                  </a:cubicBezTo>
                  <a:lnTo>
                    <a:pt x="5330063" y="2721356"/>
                  </a:lnTo>
                  <a:cubicBezTo>
                    <a:pt x="5456301" y="2475738"/>
                    <a:pt x="5546979" y="2209038"/>
                    <a:pt x="5595366" y="1927987"/>
                  </a:cubicBezTo>
                  <a:close/>
                </a:path>
              </a:pathLst>
            </a:custGeom>
            <a:blipFill rotWithShape="0">
              <a:blip r:embed="rId26"/>
              <a:srcRect/>
              <a:stretch/>
            </a:blip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pPr>
                <a:lnSpc>
                  <a:spcPct val="100000"/>
                </a:lnSpc>
              </a:pPr>
              <a:endParaRPr lang="ru-RU" sz="1800" b="0" strike="noStrike" spc="-1">
                <a:solidFill>
                  <a:srgbClr val="000000"/>
                </a:solidFill>
                <a:latin typeface="Arial"/>
              </a:endParaRPr>
            </a:p>
          </p:txBody>
        </p:sp>
      </p:grpSp>
      <p:grpSp>
        <p:nvGrpSpPr>
          <p:cNvPr id="216" name="Group 60">
            <a:extLst>
              <a:ext uri="{FF2B5EF4-FFF2-40B4-BE49-F238E27FC236}">
                <a16:creationId xmlns:a16="http://schemas.microsoft.com/office/drawing/2014/main" id="{84AC85EF-491A-D18B-BB77-458A8E54A939}"/>
              </a:ext>
            </a:extLst>
          </p:cNvPr>
          <p:cNvGrpSpPr/>
          <p:nvPr/>
        </p:nvGrpSpPr>
        <p:grpSpPr>
          <a:xfrm>
            <a:off x="16667640" y="11674800"/>
            <a:ext cx="3429000" cy="2039400"/>
            <a:chOff x="16667640" y="11674800"/>
            <a:chExt cx="3429000" cy="2039400"/>
          </a:xfrm>
        </p:grpSpPr>
        <p:sp>
          <p:nvSpPr>
            <p:cNvPr id="217" name="Freeform 61">
              <a:extLst>
                <a:ext uri="{FF2B5EF4-FFF2-40B4-BE49-F238E27FC236}">
                  <a16:creationId xmlns:a16="http://schemas.microsoft.com/office/drawing/2014/main" id="{41FD0FE9-F7A9-7E59-9F77-7B4BAEE4F722}"/>
                </a:ext>
              </a:extLst>
            </p:cNvPr>
            <p:cNvSpPr/>
            <p:nvPr/>
          </p:nvSpPr>
          <p:spPr>
            <a:xfrm>
              <a:off x="16667640" y="11674800"/>
              <a:ext cx="3429000" cy="2039400"/>
            </a:xfrm>
            <a:custGeom>
              <a:avLst/>
              <a:gdLst>
                <a:gd name="textAreaLeft" fmla="*/ 0 w 3429000"/>
                <a:gd name="textAreaRight" fmla="*/ 3430800 w 3429000"/>
                <a:gd name="textAreaTop" fmla="*/ 0 h 2039400"/>
                <a:gd name="textAreaBottom" fmla="*/ 2041200 h 2039400"/>
              </a:gdLst>
              <a:ahLst/>
              <a:cxnLst/>
              <a:rect l="textAreaLeft" t="textAreaTop" r="textAreaRight" b="textAreaBottom"/>
              <a:pathLst>
                <a:path w="4574286" h="2721483">
                  <a:moveTo>
                    <a:pt x="710692" y="0"/>
                  </a:moveTo>
                  <a:cubicBezTo>
                    <a:pt x="67564" y="760603"/>
                    <a:pt x="0" y="1883283"/>
                    <a:pt x="590423" y="2721483"/>
                  </a:cubicBezTo>
                  <a:lnTo>
                    <a:pt x="1380363" y="2721483"/>
                  </a:lnTo>
                  <a:cubicBezTo>
                    <a:pt x="1281811" y="2642108"/>
                    <a:pt x="1190879" y="2550033"/>
                    <a:pt x="1110234" y="2445639"/>
                  </a:cubicBezTo>
                  <a:cubicBezTo>
                    <a:pt x="554990" y="1727327"/>
                    <a:pt x="687832" y="691134"/>
                    <a:pt x="1406144" y="136017"/>
                  </a:cubicBezTo>
                  <a:cubicBezTo>
                    <a:pt x="1471295" y="85598"/>
                    <a:pt x="1539875" y="40259"/>
                    <a:pt x="1610741" y="0"/>
                  </a:cubicBezTo>
                  <a:close/>
                  <a:moveTo>
                    <a:pt x="4574286" y="1940814"/>
                  </a:moveTo>
                  <a:lnTo>
                    <a:pt x="3917569" y="2105914"/>
                  </a:lnTo>
                  <a:cubicBezTo>
                    <a:pt x="3814572" y="2339086"/>
                    <a:pt x="3656203" y="2551557"/>
                    <a:pt x="3444748" y="2721483"/>
                  </a:cubicBezTo>
                  <a:lnTo>
                    <a:pt x="4227957" y="2721483"/>
                  </a:lnTo>
                  <a:cubicBezTo>
                    <a:pt x="4393946" y="2484120"/>
                    <a:pt x="4510405" y="2218309"/>
                    <a:pt x="4574159" y="1940814"/>
                  </a:cubicBezTo>
                  <a:close/>
                </a:path>
              </a:pathLst>
            </a:custGeom>
            <a:blipFill rotWithShape="0">
              <a:blip r:embed="rId27"/>
              <a:srcRect/>
              <a:stretch/>
            </a:blip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pPr>
                <a:lnSpc>
                  <a:spcPct val="100000"/>
                </a:lnSpc>
              </a:pPr>
              <a:endParaRPr lang="ru-RU" sz="1800" b="0" strike="noStrike" spc="-1">
                <a:solidFill>
                  <a:srgbClr val="000000"/>
                </a:solidFill>
                <a:latin typeface="Arial"/>
              </a:endParaRPr>
            </a:p>
          </p:txBody>
        </p:sp>
      </p:grpSp>
      <p:grpSp>
        <p:nvGrpSpPr>
          <p:cNvPr id="218" name="Group 62">
            <a:extLst>
              <a:ext uri="{FF2B5EF4-FFF2-40B4-BE49-F238E27FC236}">
                <a16:creationId xmlns:a16="http://schemas.microsoft.com/office/drawing/2014/main" id="{AE9FC0C2-E248-5DA8-8317-7077DD9764E4}"/>
              </a:ext>
            </a:extLst>
          </p:cNvPr>
          <p:cNvGrpSpPr/>
          <p:nvPr/>
        </p:nvGrpSpPr>
        <p:grpSpPr>
          <a:xfrm>
            <a:off x="19838880" y="13128840"/>
            <a:ext cx="264600" cy="585360"/>
            <a:chOff x="19838880" y="13128840"/>
            <a:chExt cx="264600" cy="585360"/>
          </a:xfrm>
        </p:grpSpPr>
        <p:sp>
          <p:nvSpPr>
            <p:cNvPr id="219" name="Freeform 63">
              <a:extLst>
                <a:ext uri="{FF2B5EF4-FFF2-40B4-BE49-F238E27FC236}">
                  <a16:creationId xmlns:a16="http://schemas.microsoft.com/office/drawing/2014/main" id="{3DD18702-2063-C4A6-68C2-AFCE16E53F17}"/>
                </a:ext>
              </a:extLst>
            </p:cNvPr>
            <p:cNvSpPr/>
            <p:nvPr/>
          </p:nvSpPr>
          <p:spPr>
            <a:xfrm>
              <a:off x="19838880" y="13128840"/>
              <a:ext cx="264600" cy="585360"/>
            </a:xfrm>
            <a:custGeom>
              <a:avLst/>
              <a:gdLst>
                <a:gd name="textAreaLeft" fmla="*/ 0 w 264600"/>
                <a:gd name="textAreaRight" fmla="*/ 266400 w 264600"/>
                <a:gd name="textAreaTop" fmla="*/ 0 h 585360"/>
                <a:gd name="textAreaBottom" fmla="*/ 587160 h 585360"/>
              </a:gdLst>
              <a:ahLst/>
              <a:cxnLst/>
              <a:rect l="textAreaLeft" t="textAreaTop" r="textAreaRight" b="textAreaBottom"/>
              <a:pathLst>
                <a:path w="355219" h="782955">
                  <a:moveTo>
                    <a:pt x="355219" y="0"/>
                  </a:moveTo>
                  <a:lnTo>
                    <a:pt x="346202" y="2286"/>
                  </a:lnTo>
                  <a:cubicBezTo>
                    <a:pt x="282448" y="279781"/>
                    <a:pt x="165989" y="545592"/>
                    <a:pt x="0" y="782955"/>
                  </a:cubicBezTo>
                  <a:lnTo>
                    <a:pt x="7112" y="782955"/>
                  </a:lnTo>
                  <a:cubicBezTo>
                    <a:pt x="174752" y="544322"/>
                    <a:pt x="291465" y="277749"/>
                    <a:pt x="355219" y="0"/>
                  </a:cubicBezTo>
                  <a:close/>
                </a:path>
              </a:pathLst>
            </a:custGeom>
            <a:blipFill rotWithShape="0">
              <a:blip r:embed="rId28"/>
              <a:srcRect/>
              <a:stretch/>
            </a:blip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pPr>
                <a:lnSpc>
                  <a:spcPct val="100000"/>
                </a:lnSpc>
              </a:pPr>
              <a:endParaRPr lang="ru-RU" sz="1800" b="0" strike="noStrike" spc="-1">
                <a:solidFill>
                  <a:srgbClr val="000000"/>
                </a:solidFill>
                <a:latin typeface="Arial"/>
              </a:endParaRPr>
            </a:p>
          </p:txBody>
        </p:sp>
      </p:grpSp>
      <p:grpSp>
        <p:nvGrpSpPr>
          <p:cNvPr id="220" name="Group 64">
            <a:extLst>
              <a:ext uri="{FF2B5EF4-FFF2-40B4-BE49-F238E27FC236}">
                <a16:creationId xmlns:a16="http://schemas.microsoft.com/office/drawing/2014/main" id="{51CEBA17-6D50-D136-D5AC-05FE18E56BCC}"/>
              </a:ext>
            </a:extLst>
          </p:cNvPr>
          <p:cNvGrpSpPr/>
          <p:nvPr/>
        </p:nvGrpSpPr>
        <p:grpSpPr>
          <a:xfrm>
            <a:off x="20756520" y="12147840"/>
            <a:ext cx="101880" cy="891720"/>
            <a:chOff x="20756520" y="12147840"/>
            <a:chExt cx="101880" cy="891720"/>
          </a:xfrm>
        </p:grpSpPr>
        <p:sp>
          <p:nvSpPr>
            <p:cNvPr id="221" name="Freeform 65">
              <a:extLst>
                <a:ext uri="{FF2B5EF4-FFF2-40B4-BE49-F238E27FC236}">
                  <a16:creationId xmlns:a16="http://schemas.microsoft.com/office/drawing/2014/main" id="{8F74E707-C995-7B7E-E4FB-CE5F58F988EC}"/>
                </a:ext>
              </a:extLst>
            </p:cNvPr>
            <p:cNvSpPr/>
            <p:nvPr/>
          </p:nvSpPr>
          <p:spPr>
            <a:xfrm>
              <a:off x="20756520" y="12147840"/>
              <a:ext cx="101880" cy="891720"/>
            </a:xfrm>
            <a:custGeom>
              <a:avLst/>
              <a:gdLst>
                <a:gd name="textAreaLeft" fmla="*/ 0 w 101880"/>
                <a:gd name="textAreaRight" fmla="*/ 103680 w 101880"/>
                <a:gd name="textAreaTop" fmla="*/ 0 h 891720"/>
                <a:gd name="textAreaBottom" fmla="*/ 893520 h 891720"/>
              </a:gdLst>
              <a:ahLst/>
              <a:cxnLst/>
              <a:rect l="textAreaLeft" t="textAreaTop" r="textAreaRight" b="textAreaBottom"/>
              <a:pathLst>
                <a:path w="138303" h="1191387">
                  <a:moveTo>
                    <a:pt x="0" y="0"/>
                  </a:moveTo>
                  <a:lnTo>
                    <a:pt x="0" y="1191387"/>
                  </a:lnTo>
                  <a:lnTo>
                    <a:pt x="132334" y="1127125"/>
                  </a:lnTo>
                  <a:cubicBezTo>
                    <a:pt x="136398" y="1061847"/>
                    <a:pt x="138303" y="995934"/>
                    <a:pt x="138303" y="929640"/>
                  </a:cubicBezTo>
                  <a:cubicBezTo>
                    <a:pt x="138303" y="606298"/>
                    <a:pt x="89916" y="294259"/>
                    <a:pt x="0" y="0"/>
                  </a:cubicBezTo>
                  <a:close/>
                </a:path>
              </a:pathLst>
            </a:custGeom>
            <a:blipFill rotWithShape="0">
              <a:blip r:embed="rId29"/>
              <a:srcRect/>
              <a:stretch/>
            </a:blip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pPr>
                <a:lnSpc>
                  <a:spcPct val="100000"/>
                </a:lnSpc>
              </a:pPr>
              <a:endParaRPr lang="ru-RU" sz="1800" b="0" strike="noStrike" spc="-1">
                <a:solidFill>
                  <a:srgbClr val="000000"/>
                </a:solidFill>
                <a:latin typeface="Arial"/>
              </a:endParaRPr>
            </a:p>
          </p:txBody>
        </p:sp>
      </p:grpSp>
      <p:grpSp>
        <p:nvGrpSpPr>
          <p:cNvPr id="222" name="Group 66">
            <a:extLst>
              <a:ext uri="{FF2B5EF4-FFF2-40B4-BE49-F238E27FC236}">
                <a16:creationId xmlns:a16="http://schemas.microsoft.com/office/drawing/2014/main" id="{9B23EB95-B04E-F004-F976-CE41AD1EBD6E}"/>
              </a:ext>
            </a:extLst>
          </p:cNvPr>
          <p:cNvGrpSpPr/>
          <p:nvPr/>
        </p:nvGrpSpPr>
        <p:grpSpPr>
          <a:xfrm>
            <a:off x="20756520" y="11674800"/>
            <a:ext cx="601920" cy="2039400"/>
            <a:chOff x="20756520" y="11674800"/>
            <a:chExt cx="601920" cy="2039400"/>
          </a:xfrm>
        </p:grpSpPr>
        <p:sp>
          <p:nvSpPr>
            <p:cNvPr id="223" name="Freeform 67">
              <a:extLst>
                <a:ext uri="{FF2B5EF4-FFF2-40B4-BE49-F238E27FC236}">
                  <a16:creationId xmlns:a16="http://schemas.microsoft.com/office/drawing/2014/main" id="{9CB12158-ED96-52C2-0412-F215822002A4}"/>
                </a:ext>
              </a:extLst>
            </p:cNvPr>
            <p:cNvSpPr/>
            <p:nvPr/>
          </p:nvSpPr>
          <p:spPr>
            <a:xfrm>
              <a:off x="20756520" y="11674800"/>
              <a:ext cx="601920" cy="2039400"/>
            </a:xfrm>
            <a:custGeom>
              <a:avLst/>
              <a:gdLst>
                <a:gd name="textAreaLeft" fmla="*/ 0 w 601920"/>
                <a:gd name="textAreaRight" fmla="*/ 603720 w 601920"/>
                <a:gd name="textAreaTop" fmla="*/ 0 h 2039400"/>
                <a:gd name="textAreaBottom" fmla="*/ 2041200 h 2039400"/>
              </a:gdLst>
              <a:ahLst/>
              <a:cxnLst/>
              <a:rect l="textAreaLeft" t="textAreaTop" r="textAreaRight" b="textAreaBottom"/>
              <a:pathLst>
                <a:path w="805053" h="2721483">
                  <a:moveTo>
                    <a:pt x="0" y="0"/>
                  </a:moveTo>
                  <a:lnTo>
                    <a:pt x="0" y="630809"/>
                  </a:lnTo>
                  <a:cubicBezTo>
                    <a:pt x="89916" y="925068"/>
                    <a:pt x="138303" y="1237107"/>
                    <a:pt x="138303" y="1560449"/>
                  </a:cubicBezTo>
                  <a:cubicBezTo>
                    <a:pt x="138303" y="1626743"/>
                    <a:pt x="136271" y="1692656"/>
                    <a:pt x="132334" y="1757934"/>
                  </a:cubicBezTo>
                  <a:lnTo>
                    <a:pt x="132334" y="1757934"/>
                  </a:lnTo>
                  <a:lnTo>
                    <a:pt x="575818" y="1542288"/>
                  </a:lnTo>
                  <a:lnTo>
                    <a:pt x="575818" y="1542288"/>
                  </a:lnTo>
                  <a:cubicBezTo>
                    <a:pt x="568071" y="1941576"/>
                    <a:pt x="493649" y="2340737"/>
                    <a:pt x="350901" y="2721483"/>
                  </a:cubicBezTo>
                  <a:lnTo>
                    <a:pt x="585724" y="2721483"/>
                  </a:lnTo>
                  <a:cubicBezTo>
                    <a:pt x="727710" y="2325624"/>
                    <a:pt x="805053" y="1899285"/>
                    <a:pt x="805053" y="1455166"/>
                  </a:cubicBezTo>
                  <a:cubicBezTo>
                    <a:pt x="805053" y="939546"/>
                    <a:pt x="700659" y="447802"/>
                    <a:pt x="512064" y="0"/>
                  </a:cubicBezTo>
                  <a:close/>
                </a:path>
              </a:pathLst>
            </a:custGeom>
            <a:blipFill rotWithShape="0">
              <a:blip r:embed="rId30"/>
              <a:srcRect/>
              <a:stretch/>
            </a:blip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pPr>
                <a:lnSpc>
                  <a:spcPct val="100000"/>
                </a:lnSpc>
              </a:pPr>
              <a:endParaRPr lang="ru-RU" sz="1800" b="0" strike="noStrike" spc="-1">
                <a:solidFill>
                  <a:srgbClr val="000000"/>
                </a:solidFill>
                <a:latin typeface="Arial"/>
              </a:endParaRPr>
            </a:p>
          </p:txBody>
        </p:sp>
      </p:grpSp>
      <p:grpSp>
        <p:nvGrpSpPr>
          <p:cNvPr id="224" name="Group 68">
            <a:extLst>
              <a:ext uri="{FF2B5EF4-FFF2-40B4-BE49-F238E27FC236}">
                <a16:creationId xmlns:a16="http://schemas.microsoft.com/office/drawing/2014/main" id="{832A3CC2-24AB-D457-AF2A-3931EBDF3D9C}"/>
              </a:ext>
            </a:extLst>
          </p:cNvPr>
          <p:cNvGrpSpPr/>
          <p:nvPr/>
        </p:nvGrpSpPr>
        <p:grpSpPr>
          <a:xfrm>
            <a:off x="20756520" y="12993480"/>
            <a:ext cx="97560" cy="547560"/>
            <a:chOff x="20756520" y="12993480"/>
            <a:chExt cx="97560" cy="547560"/>
          </a:xfrm>
        </p:grpSpPr>
        <p:sp>
          <p:nvSpPr>
            <p:cNvPr id="225" name="Freeform 69">
              <a:extLst>
                <a:ext uri="{FF2B5EF4-FFF2-40B4-BE49-F238E27FC236}">
                  <a16:creationId xmlns:a16="http://schemas.microsoft.com/office/drawing/2014/main" id="{AFD82F02-73AB-26E7-16FE-7CB69ADD4DD1}"/>
                </a:ext>
              </a:extLst>
            </p:cNvPr>
            <p:cNvSpPr/>
            <p:nvPr/>
          </p:nvSpPr>
          <p:spPr>
            <a:xfrm>
              <a:off x="20756520" y="12993480"/>
              <a:ext cx="97560" cy="547560"/>
            </a:xfrm>
            <a:custGeom>
              <a:avLst/>
              <a:gdLst>
                <a:gd name="textAreaLeft" fmla="*/ 0 w 97560"/>
                <a:gd name="textAreaRight" fmla="*/ 99360 w 97560"/>
                <a:gd name="textAreaTop" fmla="*/ 0 h 547560"/>
                <a:gd name="textAreaBottom" fmla="*/ 549360 h 547560"/>
              </a:gdLst>
              <a:ahLst/>
              <a:cxnLst/>
              <a:rect l="textAreaLeft" t="textAreaTop" r="textAreaRight" b="textAreaBottom"/>
              <a:pathLst>
                <a:path w="132334" h="732536">
                  <a:moveTo>
                    <a:pt x="132334" y="0"/>
                  </a:moveTo>
                  <a:lnTo>
                    <a:pt x="0" y="64262"/>
                  </a:lnTo>
                  <a:lnTo>
                    <a:pt x="0" y="732536"/>
                  </a:lnTo>
                  <a:cubicBezTo>
                    <a:pt x="71501" y="498475"/>
                    <a:pt x="116713" y="253238"/>
                    <a:pt x="132334" y="0"/>
                  </a:cubicBezTo>
                  <a:close/>
                </a:path>
              </a:pathLst>
            </a:custGeom>
            <a:blipFill rotWithShape="0">
              <a:blip r:embed="rId31"/>
              <a:srcRect/>
              <a:stretch/>
            </a:blip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pPr>
                <a:lnSpc>
                  <a:spcPct val="100000"/>
                </a:lnSpc>
              </a:pPr>
              <a:endParaRPr lang="ru-RU" sz="1800" b="0" strike="noStrike" spc="-1">
                <a:solidFill>
                  <a:srgbClr val="000000"/>
                </a:solidFill>
                <a:latin typeface="Arial"/>
              </a:endParaRPr>
            </a:p>
          </p:txBody>
        </p:sp>
      </p:grpSp>
      <p:grpSp>
        <p:nvGrpSpPr>
          <p:cNvPr id="226" name="Group 70">
            <a:extLst>
              <a:ext uri="{FF2B5EF4-FFF2-40B4-BE49-F238E27FC236}">
                <a16:creationId xmlns:a16="http://schemas.microsoft.com/office/drawing/2014/main" id="{8A5955F5-5561-6C88-1F97-C3A65AAF6C7A}"/>
              </a:ext>
            </a:extLst>
          </p:cNvPr>
          <p:cNvGrpSpPr/>
          <p:nvPr/>
        </p:nvGrpSpPr>
        <p:grpSpPr>
          <a:xfrm>
            <a:off x="20756520" y="12831480"/>
            <a:ext cx="430200" cy="882720"/>
            <a:chOff x="20756520" y="12831480"/>
            <a:chExt cx="430200" cy="882720"/>
          </a:xfrm>
        </p:grpSpPr>
        <p:sp>
          <p:nvSpPr>
            <p:cNvPr id="227" name="Freeform 71">
              <a:extLst>
                <a:ext uri="{FF2B5EF4-FFF2-40B4-BE49-F238E27FC236}">
                  <a16:creationId xmlns:a16="http://schemas.microsoft.com/office/drawing/2014/main" id="{F9893A6A-7934-1418-CD5C-E0FAB6013D99}"/>
                </a:ext>
              </a:extLst>
            </p:cNvPr>
            <p:cNvSpPr/>
            <p:nvPr/>
          </p:nvSpPr>
          <p:spPr>
            <a:xfrm>
              <a:off x="20756520" y="12831480"/>
              <a:ext cx="430200" cy="882720"/>
            </a:xfrm>
            <a:custGeom>
              <a:avLst/>
              <a:gdLst>
                <a:gd name="textAreaLeft" fmla="*/ 0 w 430200"/>
                <a:gd name="textAreaRight" fmla="*/ 432000 w 430200"/>
                <a:gd name="textAreaTop" fmla="*/ 0 h 882720"/>
                <a:gd name="textAreaBottom" fmla="*/ 884520 h 882720"/>
              </a:gdLst>
              <a:ahLst/>
              <a:cxnLst/>
              <a:rect l="textAreaLeft" t="textAreaTop" r="textAreaRight" b="textAreaBottom"/>
              <a:pathLst>
                <a:path w="575818" h="1179195">
                  <a:moveTo>
                    <a:pt x="575818" y="0"/>
                  </a:moveTo>
                  <a:lnTo>
                    <a:pt x="132334" y="215646"/>
                  </a:lnTo>
                  <a:cubicBezTo>
                    <a:pt x="116713" y="468757"/>
                    <a:pt x="71501" y="714121"/>
                    <a:pt x="0" y="948055"/>
                  </a:cubicBezTo>
                  <a:lnTo>
                    <a:pt x="0" y="1179195"/>
                  </a:lnTo>
                  <a:lnTo>
                    <a:pt x="350901" y="1179195"/>
                  </a:lnTo>
                  <a:cubicBezTo>
                    <a:pt x="493649" y="798449"/>
                    <a:pt x="568071" y="399288"/>
                    <a:pt x="575818" y="0"/>
                  </a:cubicBezTo>
                  <a:close/>
                </a:path>
              </a:pathLst>
            </a:custGeom>
            <a:blipFill rotWithShape="0">
              <a:blip r:embed="rId32"/>
              <a:srcRect/>
              <a:stretch/>
            </a:blip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pPr>
                <a:lnSpc>
                  <a:spcPct val="100000"/>
                </a:lnSpc>
              </a:pPr>
              <a:endParaRPr lang="ru-RU" sz="1800" b="0" strike="noStrike" spc="-1">
                <a:solidFill>
                  <a:srgbClr val="000000"/>
                </a:solidFill>
                <a:latin typeface="Arial"/>
              </a:endParaRPr>
            </a:p>
          </p:txBody>
        </p:sp>
      </p:grpSp>
      <p:grpSp>
        <p:nvGrpSpPr>
          <p:cNvPr id="228" name="Group 72">
            <a:extLst>
              <a:ext uri="{FF2B5EF4-FFF2-40B4-BE49-F238E27FC236}">
                <a16:creationId xmlns:a16="http://schemas.microsoft.com/office/drawing/2014/main" id="{969BEF8A-EFC6-6D84-6818-A139A67DE37E}"/>
              </a:ext>
            </a:extLst>
          </p:cNvPr>
          <p:cNvGrpSpPr/>
          <p:nvPr/>
        </p:nvGrpSpPr>
        <p:grpSpPr>
          <a:xfrm>
            <a:off x="20458440" y="11674800"/>
            <a:ext cx="315000" cy="1387080"/>
            <a:chOff x="20458440" y="11674800"/>
            <a:chExt cx="315000" cy="1387080"/>
          </a:xfrm>
        </p:grpSpPr>
        <p:sp>
          <p:nvSpPr>
            <p:cNvPr id="229" name="Freeform 73">
              <a:extLst>
                <a:ext uri="{FF2B5EF4-FFF2-40B4-BE49-F238E27FC236}">
                  <a16:creationId xmlns:a16="http://schemas.microsoft.com/office/drawing/2014/main" id="{1790603E-25B0-175D-6EA4-0D2F58B74219}"/>
                </a:ext>
              </a:extLst>
            </p:cNvPr>
            <p:cNvSpPr/>
            <p:nvPr/>
          </p:nvSpPr>
          <p:spPr>
            <a:xfrm>
              <a:off x="20458440" y="11674800"/>
              <a:ext cx="315000" cy="1387080"/>
            </a:xfrm>
            <a:custGeom>
              <a:avLst/>
              <a:gdLst>
                <a:gd name="textAreaLeft" fmla="*/ 0 w 315000"/>
                <a:gd name="textAreaRight" fmla="*/ 316800 w 315000"/>
                <a:gd name="textAreaTop" fmla="*/ 0 h 1387080"/>
                <a:gd name="textAreaBottom" fmla="*/ 1388880 h 1387080"/>
              </a:gdLst>
              <a:ahLst/>
              <a:cxnLst/>
              <a:rect l="textAreaLeft" t="textAreaTop" r="textAreaRight" b="textAreaBottom"/>
              <a:pathLst>
                <a:path w="422402" h="1851660">
                  <a:moveTo>
                    <a:pt x="0" y="0"/>
                  </a:moveTo>
                  <a:cubicBezTo>
                    <a:pt x="316484" y="581406"/>
                    <a:pt x="422402" y="1230884"/>
                    <a:pt x="336804" y="1851660"/>
                  </a:cubicBezTo>
                  <a:lnTo>
                    <a:pt x="336804" y="1851660"/>
                  </a:lnTo>
                  <a:lnTo>
                    <a:pt x="397510" y="1822196"/>
                  </a:lnTo>
                  <a:lnTo>
                    <a:pt x="397510" y="630809"/>
                  </a:lnTo>
                  <a:cubicBezTo>
                    <a:pt x="334899" y="426085"/>
                    <a:pt x="252349" y="230124"/>
                    <a:pt x="152019" y="45085"/>
                  </a:cubicBezTo>
                  <a:lnTo>
                    <a:pt x="171704" y="0"/>
                  </a:lnTo>
                  <a:close/>
                </a:path>
              </a:pathLst>
            </a:custGeom>
            <a:blipFill rotWithShape="0">
              <a:blip r:embed="rId33"/>
              <a:srcRect/>
              <a:stretch/>
            </a:blip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pPr>
                <a:lnSpc>
                  <a:spcPct val="100000"/>
                </a:lnSpc>
              </a:pPr>
              <a:endParaRPr lang="ru-RU" sz="1800" b="0" strike="noStrike" spc="-1">
                <a:solidFill>
                  <a:srgbClr val="000000"/>
                </a:solidFill>
                <a:latin typeface="Arial"/>
              </a:endParaRPr>
            </a:p>
          </p:txBody>
        </p:sp>
      </p:grpSp>
      <p:grpSp>
        <p:nvGrpSpPr>
          <p:cNvPr id="230" name="Group 74">
            <a:extLst>
              <a:ext uri="{FF2B5EF4-FFF2-40B4-BE49-F238E27FC236}">
                <a16:creationId xmlns:a16="http://schemas.microsoft.com/office/drawing/2014/main" id="{362D58A1-5121-483D-92F4-6E951CFCC21D}"/>
              </a:ext>
            </a:extLst>
          </p:cNvPr>
          <p:cNvGrpSpPr/>
          <p:nvPr/>
        </p:nvGrpSpPr>
        <p:grpSpPr>
          <a:xfrm>
            <a:off x="20572560" y="11674800"/>
            <a:ext cx="182160" cy="471240"/>
            <a:chOff x="20572560" y="11674800"/>
            <a:chExt cx="182160" cy="471240"/>
          </a:xfrm>
        </p:grpSpPr>
        <p:sp>
          <p:nvSpPr>
            <p:cNvPr id="231" name="Freeform 75">
              <a:extLst>
                <a:ext uri="{FF2B5EF4-FFF2-40B4-BE49-F238E27FC236}">
                  <a16:creationId xmlns:a16="http://schemas.microsoft.com/office/drawing/2014/main" id="{4655E508-168D-3823-F14E-ADF14F23F223}"/>
                </a:ext>
              </a:extLst>
            </p:cNvPr>
            <p:cNvSpPr/>
            <p:nvPr/>
          </p:nvSpPr>
          <p:spPr>
            <a:xfrm>
              <a:off x="20572560" y="11674800"/>
              <a:ext cx="182160" cy="471240"/>
            </a:xfrm>
            <a:custGeom>
              <a:avLst/>
              <a:gdLst>
                <a:gd name="textAreaLeft" fmla="*/ 0 w 182160"/>
                <a:gd name="textAreaRight" fmla="*/ 183960 w 182160"/>
                <a:gd name="textAreaTop" fmla="*/ 0 h 471240"/>
                <a:gd name="textAreaBottom" fmla="*/ 473040 h 471240"/>
              </a:gdLst>
              <a:ahLst/>
              <a:cxnLst/>
              <a:rect l="textAreaLeft" t="textAreaTop" r="textAreaRight" b="textAreaBottom"/>
              <a:pathLst>
                <a:path w="245491" h="630809">
                  <a:moveTo>
                    <a:pt x="19685" y="0"/>
                  </a:moveTo>
                  <a:lnTo>
                    <a:pt x="0" y="45085"/>
                  </a:lnTo>
                  <a:cubicBezTo>
                    <a:pt x="100330" y="230124"/>
                    <a:pt x="183007" y="426085"/>
                    <a:pt x="245491" y="630809"/>
                  </a:cubicBezTo>
                  <a:lnTo>
                    <a:pt x="245491" y="0"/>
                  </a:lnTo>
                  <a:close/>
                </a:path>
              </a:pathLst>
            </a:custGeom>
            <a:blipFill rotWithShape="0">
              <a:blip r:embed="rId34"/>
              <a:srcRect/>
              <a:stretch/>
            </a:blip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pPr>
                <a:lnSpc>
                  <a:spcPct val="100000"/>
                </a:lnSpc>
              </a:pPr>
              <a:endParaRPr lang="ru-RU" sz="1800" b="0" strike="noStrike" spc="-1">
                <a:solidFill>
                  <a:srgbClr val="000000"/>
                </a:solidFill>
                <a:latin typeface="Arial"/>
              </a:endParaRPr>
            </a:p>
          </p:txBody>
        </p:sp>
      </p:grpSp>
      <p:grpSp>
        <p:nvGrpSpPr>
          <p:cNvPr id="232" name="Group 76">
            <a:extLst>
              <a:ext uri="{FF2B5EF4-FFF2-40B4-BE49-F238E27FC236}">
                <a16:creationId xmlns:a16="http://schemas.microsoft.com/office/drawing/2014/main" id="{80114F0C-A8BE-5337-C178-DE4C8330D580}"/>
              </a:ext>
            </a:extLst>
          </p:cNvPr>
          <p:cNvGrpSpPr/>
          <p:nvPr/>
        </p:nvGrpSpPr>
        <p:grpSpPr>
          <a:xfrm>
            <a:off x="20518920" y="13041720"/>
            <a:ext cx="235800" cy="672840"/>
            <a:chOff x="20518920" y="13041720"/>
            <a:chExt cx="235800" cy="672840"/>
          </a:xfrm>
        </p:grpSpPr>
        <p:sp>
          <p:nvSpPr>
            <p:cNvPr id="233" name="Freeform 77">
              <a:extLst>
                <a:ext uri="{FF2B5EF4-FFF2-40B4-BE49-F238E27FC236}">
                  <a16:creationId xmlns:a16="http://schemas.microsoft.com/office/drawing/2014/main" id="{1F4A24E0-8832-82DE-031B-D76FDB0D6618}"/>
                </a:ext>
              </a:extLst>
            </p:cNvPr>
            <p:cNvSpPr/>
            <p:nvPr/>
          </p:nvSpPr>
          <p:spPr>
            <a:xfrm>
              <a:off x="20518920" y="13041720"/>
              <a:ext cx="235800" cy="672840"/>
            </a:xfrm>
            <a:custGeom>
              <a:avLst/>
              <a:gdLst>
                <a:gd name="textAreaLeft" fmla="*/ 0 w 235800"/>
                <a:gd name="textAreaRight" fmla="*/ 237600 w 235800"/>
                <a:gd name="textAreaTop" fmla="*/ 0 h 672840"/>
                <a:gd name="textAreaBottom" fmla="*/ 674640 h 672840"/>
              </a:gdLst>
              <a:ahLst/>
              <a:cxnLst/>
              <a:rect l="textAreaLeft" t="textAreaTop" r="textAreaRight" b="textAreaBottom"/>
              <a:pathLst>
                <a:path w="316992" h="899287">
                  <a:moveTo>
                    <a:pt x="316992" y="0"/>
                  </a:moveTo>
                  <a:lnTo>
                    <a:pt x="256286" y="29464"/>
                  </a:lnTo>
                  <a:cubicBezTo>
                    <a:pt x="214884" y="329692"/>
                    <a:pt x="128778" y="623316"/>
                    <a:pt x="0" y="899287"/>
                  </a:cubicBezTo>
                  <a:lnTo>
                    <a:pt x="236474" y="899287"/>
                  </a:lnTo>
                  <a:cubicBezTo>
                    <a:pt x="266192" y="823595"/>
                    <a:pt x="292989" y="746633"/>
                    <a:pt x="316992" y="668274"/>
                  </a:cubicBezTo>
                  <a:lnTo>
                    <a:pt x="316992" y="0"/>
                  </a:lnTo>
                  <a:close/>
                </a:path>
              </a:pathLst>
            </a:custGeom>
            <a:blipFill rotWithShape="0">
              <a:blip r:embed="rId35"/>
              <a:srcRect/>
              <a:stretch/>
            </a:blip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pPr>
                <a:lnSpc>
                  <a:spcPct val="100000"/>
                </a:lnSpc>
              </a:pPr>
              <a:endParaRPr lang="ru-RU" sz="1800" b="0" strike="noStrike" spc="-1">
                <a:solidFill>
                  <a:srgbClr val="000000"/>
                </a:solidFill>
                <a:latin typeface="Arial"/>
              </a:endParaRPr>
            </a:p>
          </p:txBody>
        </p:sp>
      </p:grpSp>
      <p:grpSp>
        <p:nvGrpSpPr>
          <p:cNvPr id="234" name="Group 78">
            <a:extLst>
              <a:ext uri="{FF2B5EF4-FFF2-40B4-BE49-F238E27FC236}">
                <a16:creationId xmlns:a16="http://schemas.microsoft.com/office/drawing/2014/main" id="{D932A399-5E91-4B74-B050-C80D69526569}"/>
              </a:ext>
            </a:extLst>
          </p:cNvPr>
          <p:cNvGrpSpPr/>
          <p:nvPr/>
        </p:nvGrpSpPr>
        <p:grpSpPr>
          <a:xfrm>
            <a:off x="20696040" y="13542840"/>
            <a:ext cx="58680" cy="171360"/>
            <a:chOff x="20696040" y="13542840"/>
            <a:chExt cx="58680" cy="171360"/>
          </a:xfrm>
        </p:grpSpPr>
        <p:sp>
          <p:nvSpPr>
            <p:cNvPr id="235" name="Freeform 79">
              <a:extLst>
                <a:ext uri="{FF2B5EF4-FFF2-40B4-BE49-F238E27FC236}">
                  <a16:creationId xmlns:a16="http://schemas.microsoft.com/office/drawing/2014/main" id="{BE9FEDBD-3FA9-6D78-347F-78523E8343D2}"/>
                </a:ext>
              </a:extLst>
            </p:cNvPr>
            <p:cNvSpPr/>
            <p:nvPr/>
          </p:nvSpPr>
          <p:spPr>
            <a:xfrm>
              <a:off x="20696040" y="13542840"/>
              <a:ext cx="58680" cy="171360"/>
            </a:xfrm>
            <a:custGeom>
              <a:avLst/>
              <a:gdLst>
                <a:gd name="textAreaLeft" fmla="*/ 0 w 58680"/>
                <a:gd name="textAreaRight" fmla="*/ 60480 w 58680"/>
                <a:gd name="textAreaTop" fmla="*/ 0 h 171360"/>
                <a:gd name="textAreaBottom" fmla="*/ 173160 h 171360"/>
              </a:gdLst>
              <a:ahLst/>
              <a:cxnLst/>
              <a:rect l="textAreaLeft" t="textAreaTop" r="textAreaRight" b="textAreaBottom"/>
              <a:pathLst>
                <a:path w="80518" h="231013">
                  <a:moveTo>
                    <a:pt x="80518" y="0"/>
                  </a:moveTo>
                  <a:cubicBezTo>
                    <a:pt x="56515" y="78359"/>
                    <a:pt x="29718" y="155321"/>
                    <a:pt x="0" y="231013"/>
                  </a:cubicBezTo>
                  <a:lnTo>
                    <a:pt x="80518" y="231013"/>
                  </a:lnTo>
                  <a:lnTo>
                    <a:pt x="80518" y="0"/>
                  </a:lnTo>
                  <a:close/>
                </a:path>
              </a:pathLst>
            </a:custGeom>
            <a:blipFill rotWithShape="0">
              <a:blip r:embed="rId36"/>
              <a:srcRect/>
              <a:stretch/>
            </a:blip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pPr>
                <a:lnSpc>
                  <a:spcPct val="100000"/>
                </a:lnSpc>
              </a:pPr>
              <a:endParaRPr lang="ru-RU" sz="1800" b="0" strike="noStrike" spc="-1">
                <a:solidFill>
                  <a:srgbClr val="000000"/>
                </a:solidFill>
                <a:latin typeface="Arial"/>
              </a:endParaRPr>
            </a:p>
          </p:txBody>
        </p:sp>
      </p:grpSp>
      <p:grpSp>
        <p:nvGrpSpPr>
          <p:cNvPr id="236" name="Group 80">
            <a:extLst>
              <a:ext uri="{FF2B5EF4-FFF2-40B4-BE49-F238E27FC236}">
                <a16:creationId xmlns:a16="http://schemas.microsoft.com/office/drawing/2014/main" id="{00FA72B4-EC9C-1DF8-ED95-6BA779E80826}"/>
              </a:ext>
            </a:extLst>
          </p:cNvPr>
          <p:cNvGrpSpPr/>
          <p:nvPr/>
        </p:nvGrpSpPr>
        <p:grpSpPr>
          <a:xfrm>
            <a:off x="20314080" y="11674800"/>
            <a:ext cx="459360" cy="1444320"/>
            <a:chOff x="20314080" y="11674800"/>
            <a:chExt cx="459360" cy="1444320"/>
          </a:xfrm>
        </p:grpSpPr>
        <p:sp>
          <p:nvSpPr>
            <p:cNvPr id="237" name="Freeform 81">
              <a:extLst>
                <a:ext uri="{FF2B5EF4-FFF2-40B4-BE49-F238E27FC236}">
                  <a16:creationId xmlns:a16="http://schemas.microsoft.com/office/drawing/2014/main" id="{C0C2244D-E62C-AB82-7D86-1E5EB6A5EA46}"/>
                </a:ext>
              </a:extLst>
            </p:cNvPr>
            <p:cNvSpPr/>
            <p:nvPr/>
          </p:nvSpPr>
          <p:spPr>
            <a:xfrm>
              <a:off x="20314080" y="11674800"/>
              <a:ext cx="459360" cy="1444320"/>
            </a:xfrm>
            <a:custGeom>
              <a:avLst/>
              <a:gdLst>
                <a:gd name="textAreaLeft" fmla="*/ 0 w 459360"/>
                <a:gd name="textAreaRight" fmla="*/ 461160 w 459360"/>
                <a:gd name="textAreaTop" fmla="*/ 0 h 1444320"/>
                <a:gd name="textAreaBottom" fmla="*/ 1446120 h 1444320"/>
              </a:gdLst>
              <a:ahLst/>
              <a:cxnLst/>
              <a:rect l="textAreaLeft" t="textAreaTop" r="textAreaRight" b="textAreaBottom"/>
              <a:pathLst>
                <a:path w="614807" h="1928114">
                  <a:moveTo>
                    <a:pt x="0" y="0"/>
                  </a:moveTo>
                  <a:cubicBezTo>
                    <a:pt x="261366" y="423545"/>
                    <a:pt x="412242" y="922020"/>
                    <a:pt x="412242" y="1455166"/>
                  </a:cubicBezTo>
                  <a:cubicBezTo>
                    <a:pt x="412242" y="1616329"/>
                    <a:pt x="398399" y="1774317"/>
                    <a:pt x="371983" y="1928114"/>
                  </a:cubicBezTo>
                  <a:lnTo>
                    <a:pt x="371983" y="1928114"/>
                  </a:lnTo>
                  <a:lnTo>
                    <a:pt x="529209" y="1851660"/>
                  </a:lnTo>
                  <a:cubicBezTo>
                    <a:pt x="614807" y="1230884"/>
                    <a:pt x="508889" y="581406"/>
                    <a:pt x="192405" y="0"/>
                  </a:cubicBezTo>
                  <a:close/>
                </a:path>
              </a:pathLst>
            </a:custGeom>
            <a:blipFill rotWithShape="0">
              <a:blip r:embed="rId37"/>
              <a:srcRect/>
              <a:stretch/>
            </a:blip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pPr>
                <a:lnSpc>
                  <a:spcPct val="100000"/>
                </a:lnSpc>
              </a:pPr>
              <a:endParaRPr lang="ru-RU" sz="1800" b="0" strike="noStrike" spc="-1">
                <a:solidFill>
                  <a:srgbClr val="000000"/>
                </a:solidFill>
                <a:latin typeface="Arial"/>
              </a:endParaRPr>
            </a:p>
          </p:txBody>
        </p:sp>
      </p:grpSp>
      <p:grpSp>
        <p:nvGrpSpPr>
          <p:cNvPr id="238" name="Group 82">
            <a:extLst>
              <a:ext uri="{FF2B5EF4-FFF2-40B4-BE49-F238E27FC236}">
                <a16:creationId xmlns:a16="http://schemas.microsoft.com/office/drawing/2014/main" id="{C09AE9D9-2AA6-0D8E-0AD3-546EFE9B9B51}"/>
              </a:ext>
            </a:extLst>
          </p:cNvPr>
          <p:cNvGrpSpPr/>
          <p:nvPr/>
        </p:nvGrpSpPr>
        <p:grpSpPr>
          <a:xfrm>
            <a:off x="20394000" y="13063680"/>
            <a:ext cx="315360" cy="650520"/>
            <a:chOff x="20394000" y="13063680"/>
            <a:chExt cx="315360" cy="650520"/>
          </a:xfrm>
        </p:grpSpPr>
        <p:sp>
          <p:nvSpPr>
            <p:cNvPr id="239" name="Freeform 83">
              <a:extLst>
                <a:ext uri="{FF2B5EF4-FFF2-40B4-BE49-F238E27FC236}">
                  <a16:creationId xmlns:a16="http://schemas.microsoft.com/office/drawing/2014/main" id="{E78B238B-A0C5-B70B-D405-6896BF68E350}"/>
                </a:ext>
              </a:extLst>
            </p:cNvPr>
            <p:cNvSpPr/>
            <p:nvPr/>
          </p:nvSpPr>
          <p:spPr>
            <a:xfrm>
              <a:off x="20394000" y="13063680"/>
              <a:ext cx="315360" cy="650520"/>
            </a:xfrm>
            <a:custGeom>
              <a:avLst/>
              <a:gdLst>
                <a:gd name="textAreaLeft" fmla="*/ 0 w 315360"/>
                <a:gd name="textAreaRight" fmla="*/ 317160 w 315360"/>
                <a:gd name="textAreaTop" fmla="*/ 0 h 650520"/>
                <a:gd name="textAreaBottom" fmla="*/ 652320 h 650520"/>
              </a:gdLst>
              <a:ahLst/>
              <a:cxnLst/>
              <a:rect l="textAreaLeft" t="textAreaTop" r="textAreaRight" b="textAreaBottom"/>
              <a:pathLst>
                <a:path w="422656" h="869823">
                  <a:moveTo>
                    <a:pt x="422656" y="0"/>
                  </a:moveTo>
                  <a:lnTo>
                    <a:pt x="265303" y="76454"/>
                  </a:lnTo>
                  <a:cubicBezTo>
                    <a:pt x="216916" y="357505"/>
                    <a:pt x="126238" y="624205"/>
                    <a:pt x="0" y="869823"/>
                  </a:cubicBezTo>
                  <a:lnTo>
                    <a:pt x="166370" y="869823"/>
                  </a:lnTo>
                  <a:cubicBezTo>
                    <a:pt x="295021" y="593725"/>
                    <a:pt x="381254" y="300228"/>
                    <a:pt x="422656" y="0"/>
                  </a:cubicBezTo>
                  <a:close/>
                </a:path>
              </a:pathLst>
            </a:custGeom>
            <a:blipFill rotWithShape="0">
              <a:blip r:embed="rId38"/>
              <a:srcRect/>
              <a:stretch/>
            </a:blip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pPr>
                <a:lnSpc>
                  <a:spcPct val="100000"/>
                </a:lnSpc>
              </a:pPr>
              <a:endParaRPr lang="ru-RU" sz="1800" b="0" strike="noStrike" spc="-1">
                <a:solidFill>
                  <a:srgbClr val="000000"/>
                </a:solidFill>
                <a:latin typeface="Arial"/>
              </a:endParaRPr>
            </a:p>
          </p:txBody>
        </p:sp>
      </p:grpSp>
      <p:sp>
        <p:nvSpPr>
          <p:cNvPr id="240" name="Freeform 84">
            <a:extLst>
              <a:ext uri="{FF2B5EF4-FFF2-40B4-BE49-F238E27FC236}">
                <a16:creationId xmlns:a16="http://schemas.microsoft.com/office/drawing/2014/main" id="{36989969-F06D-8F31-C0D6-119B3BA18785}"/>
              </a:ext>
            </a:extLst>
          </p:cNvPr>
          <p:cNvSpPr/>
          <p:nvPr/>
        </p:nvSpPr>
        <p:spPr>
          <a:xfrm>
            <a:off x="1371600" y="2801880"/>
            <a:ext cx="1854360" cy="2242440"/>
          </a:xfrm>
          <a:custGeom>
            <a:avLst/>
            <a:gdLst>
              <a:gd name="textAreaLeft" fmla="*/ 0 w 1854360"/>
              <a:gd name="textAreaRight" fmla="*/ 1856160 w 1854360"/>
              <a:gd name="textAreaTop" fmla="*/ 0 h 2242440"/>
              <a:gd name="textAreaBottom" fmla="*/ 2244240 h 2242440"/>
            </a:gdLst>
            <a:ahLst/>
            <a:cxnLst/>
            <a:rect l="textAreaLeft" t="textAreaTop" r="textAreaRight" b="textAreaBottom"/>
            <a:pathLst>
              <a:path w="1856318" h="2244366">
                <a:moveTo>
                  <a:pt x="0" y="0"/>
                </a:moveTo>
                <a:lnTo>
                  <a:pt x="1856318" y="0"/>
                </a:lnTo>
                <a:lnTo>
                  <a:pt x="1856318" y="2244366"/>
                </a:lnTo>
                <a:lnTo>
                  <a:pt x="0" y="2244366"/>
                </a:lnTo>
                <a:lnTo>
                  <a:pt x="0" y="0"/>
                </a:lnTo>
                <a:close/>
              </a:path>
            </a:pathLst>
          </a:custGeom>
          <a:blipFill rotWithShape="0">
            <a:blip r:embed="rId39"/>
            <a:srcRect/>
            <a:stretch/>
          </a:blip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>
              <a:lnSpc>
                <a:spcPct val="100000"/>
              </a:lnSpc>
            </a:pPr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grpSp>
        <p:nvGrpSpPr>
          <p:cNvPr id="241" name="Group 85">
            <a:extLst>
              <a:ext uri="{FF2B5EF4-FFF2-40B4-BE49-F238E27FC236}">
                <a16:creationId xmlns:a16="http://schemas.microsoft.com/office/drawing/2014/main" id="{A06BCA00-4F03-1E11-BCD3-3097AF59786A}"/>
              </a:ext>
            </a:extLst>
          </p:cNvPr>
          <p:cNvGrpSpPr/>
          <p:nvPr/>
        </p:nvGrpSpPr>
        <p:grpSpPr>
          <a:xfrm>
            <a:off x="3625200" y="2959920"/>
            <a:ext cx="48960" cy="2021040"/>
            <a:chOff x="3625200" y="2959920"/>
            <a:chExt cx="48960" cy="2021040"/>
          </a:xfrm>
        </p:grpSpPr>
        <p:sp>
          <p:nvSpPr>
            <p:cNvPr id="242" name="Freeform 86">
              <a:extLst>
                <a:ext uri="{FF2B5EF4-FFF2-40B4-BE49-F238E27FC236}">
                  <a16:creationId xmlns:a16="http://schemas.microsoft.com/office/drawing/2014/main" id="{D30CD0BC-E3EE-5339-4412-7F8A74FA4CFA}"/>
                </a:ext>
              </a:extLst>
            </p:cNvPr>
            <p:cNvSpPr/>
            <p:nvPr/>
          </p:nvSpPr>
          <p:spPr>
            <a:xfrm>
              <a:off x="3625200" y="2959920"/>
              <a:ext cx="48960" cy="2021040"/>
            </a:xfrm>
            <a:custGeom>
              <a:avLst/>
              <a:gdLst>
                <a:gd name="textAreaLeft" fmla="*/ 0 w 48960"/>
                <a:gd name="textAreaRight" fmla="*/ 50760 w 48960"/>
                <a:gd name="textAreaTop" fmla="*/ 0 h 2021040"/>
                <a:gd name="textAreaBottom" fmla="*/ 2022840 h 2021040"/>
              </a:gdLst>
              <a:ahLst/>
              <a:cxnLst/>
              <a:rect l="textAreaLeft" t="textAreaTop" r="textAreaRight" b="textAreaBottom"/>
              <a:pathLst>
                <a:path w="50673" h="2022856">
                  <a:moveTo>
                    <a:pt x="50673" y="2022856"/>
                  </a:moveTo>
                  <a:lnTo>
                    <a:pt x="0" y="2022856"/>
                  </a:lnTo>
                  <a:lnTo>
                    <a:pt x="0" y="0"/>
                  </a:lnTo>
                  <a:lnTo>
                    <a:pt x="50673" y="0"/>
                  </a:lnTo>
                  <a:close/>
                </a:path>
              </a:pathLst>
            </a:custGeom>
            <a:solidFill>
              <a:srgbClr val="AE2013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pPr>
                <a:lnSpc>
                  <a:spcPct val="100000"/>
                </a:lnSpc>
              </a:pPr>
              <a:endParaRPr lang="ru-RU" sz="1800" b="0" strike="noStrike" spc="-1">
                <a:solidFill>
                  <a:srgbClr val="000000"/>
                </a:solidFill>
                <a:latin typeface="Arial"/>
              </a:endParaRPr>
            </a:p>
          </p:txBody>
        </p:sp>
      </p:grpSp>
      <p:grpSp>
        <p:nvGrpSpPr>
          <p:cNvPr id="243" name="Group 87">
            <a:extLst>
              <a:ext uri="{FF2B5EF4-FFF2-40B4-BE49-F238E27FC236}">
                <a16:creationId xmlns:a16="http://schemas.microsoft.com/office/drawing/2014/main" id="{63F742FA-F88D-3E7C-E027-7A65DEF959EF}"/>
              </a:ext>
            </a:extLst>
          </p:cNvPr>
          <p:cNvGrpSpPr/>
          <p:nvPr/>
        </p:nvGrpSpPr>
        <p:grpSpPr>
          <a:xfrm>
            <a:off x="4127400" y="2958480"/>
            <a:ext cx="4240080" cy="2035800"/>
            <a:chOff x="4127400" y="2958480"/>
            <a:chExt cx="4240080" cy="2035800"/>
          </a:xfrm>
        </p:grpSpPr>
        <p:sp>
          <p:nvSpPr>
            <p:cNvPr id="244" name="Freeform 88">
              <a:extLst>
                <a:ext uri="{FF2B5EF4-FFF2-40B4-BE49-F238E27FC236}">
                  <a16:creationId xmlns:a16="http://schemas.microsoft.com/office/drawing/2014/main" id="{5C462212-8021-AEF0-E313-50757DA8A3ED}"/>
                </a:ext>
              </a:extLst>
            </p:cNvPr>
            <p:cNvSpPr/>
            <p:nvPr/>
          </p:nvSpPr>
          <p:spPr>
            <a:xfrm>
              <a:off x="5413320" y="4578840"/>
              <a:ext cx="341640" cy="408600"/>
            </a:xfrm>
            <a:custGeom>
              <a:avLst/>
              <a:gdLst>
                <a:gd name="textAreaLeft" fmla="*/ 0 w 341640"/>
                <a:gd name="textAreaRight" fmla="*/ 343440 w 341640"/>
                <a:gd name="textAreaTop" fmla="*/ 0 h 408600"/>
                <a:gd name="textAreaBottom" fmla="*/ 410400 h 408600"/>
              </a:gdLst>
              <a:ahLst/>
              <a:cxnLst/>
              <a:rect l="textAreaLeft" t="textAreaTop" r="textAreaRight" b="textAreaBottom"/>
              <a:pathLst>
                <a:path w="343281" h="410337">
                  <a:moveTo>
                    <a:pt x="343281" y="0"/>
                  </a:moveTo>
                  <a:cubicBezTo>
                    <a:pt x="340741" y="54991"/>
                    <a:pt x="339598" y="117983"/>
                    <a:pt x="339598" y="188849"/>
                  </a:cubicBezTo>
                  <a:cubicBezTo>
                    <a:pt x="339598" y="267716"/>
                    <a:pt x="340868" y="339852"/>
                    <a:pt x="343281" y="405130"/>
                  </a:cubicBezTo>
                  <a:lnTo>
                    <a:pt x="256159" y="405130"/>
                  </a:lnTo>
                  <a:cubicBezTo>
                    <a:pt x="258699" y="345313"/>
                    <a:pt x="259842" y="276098"/>
                    <a:pt x="259842" y="197231"/>
                  </a:cubicBezTo>
                  <a:cubicBezTo>
                    <a:pt x="259842" y="142494"/>
                    <a:pt x="259207" y="97155"/>
                    <a:pt x="257937" y="61595"/>
                  </a:cubicBezTo>
                  <a:lnTo>
                    <a:pt x="209042" y="61595"/>
                  </a:lnTo>
                  <a:cubicBezTo>
                    <a:pt x="205867" y="77597"/>
                    <a:pt x="201930" y="94742"/>
                    <a:pt x="197104" y="112903"/>
                  </a:cubicBezTo>
                  <a:cubicBezTo>
                    <a:pt x="192278" y="131064"/>
                    <a:pt x="186563" y="149860"/>
                    <a:pt x="180213" y="169037"/>
                  </a:cubicBezTo>
                  <a:cubicBezTo>
                    <a:pt x="173863" y="188214"/>
                    <a:pt x="166624" y="207391"/>
                    <a:pt x="158877" y="226441"/>
                  </a:cubicBezTo>
                  <a:cubicBezTo>
                    <a:pt x="151130" y="245491"/>
                    <a:pt x="142748" y="263906"/>
                    <a:pt x="133731" y="281686"/>
                  </a:cubicBezTo>
                  <a:cubicBezTo>
                    <a:pt x="124714" y="299466"/>
                    <a:pt x="115189" y="315976"/>
                    <a:pt x="105029" y="331343"/>
                  </a:cubicBezTo>
                  <a:cubicBezTo>
                    <a:pt x="94869" y="346710"/>
                    <a:pt x="84455" y="360172"/>
                    <a:pt x="73406" y="371602"/>
                  </a:cubicBezTo>
                  <a:cubicBezTo>
                    <a:pt x="62357" y="383032"/>
                    <a:pt x="50927" y="392303"/>
                    <a:pt x="39116" y="399161"/>
                  </a:cubicBezTo>
                  <a:cubicBezTo>
                    <a:pt x="27305" y="406019"/>
                    <a:pt x="15240" y="409702"/>
                    <a:pt x="3048" y="410337"/>
                  </a:cubicBezTo>
                  <a:lnTo>
                    <a:pt x="0" y="332613"/>
                  </a:lnTo>
                  <a:cubicBezTo>
                    <a:pt x="7874" y="331216"/>
                    <a:pt x="16637" y="325120"/>
                    <a:pt x="26162" y="314579"/>
                  </a:cubicBezTo>
                  <a:cubicBezTo>
                    <a:pt x="35687" y="304038"/>
                    <a:pt x="45593" y="290068"/>
                    <a:pt x="55880" y="273050"/>
                  </a:cubicBezTo>
                  <a:cubicBezTo>
                    <a:pt x="66167" y="256032"/>
                    <a:pt x="76327" y="236347"/>
                    <a:pt x="86360" y="214376"/>
                  </a:cubicBezTo>
                  <a:cubicBezTo>
                    <a:pt x="96393" y="192405"/>
                    <a:pt x="105918" y="169291"/>
                    <a:pt x="114681" y="145161"/>
                  </a:cubicBezTo>
                  <a:cubicBezTo>
                    <a:pt x="123444" y="121031"/>
                    <a:pt x="131318" y="96520"/>
                    <a:pt x="138303" y="71628"/>
                  </a:cubicBezTo>
                  <a:cubicBezTo>
                    <a:pt x="145288" y="46736"/>
                    <a:pt x="150622" y="22860"/>
                    <a:pt x="154305" y="0"/>
                  </a:cubicBezTo>
                  <a:close/>
                </a:path>
              </a:pathLst>
            </a:custGeom>
            <a:solidFill>
              <a:srgbClr val="AE2013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pPr>
                <a:lnSpc>
                  <a:spcPct val="100000"/>
                </a:lnSpc>
              </a:pPr>
              <a:endParaRPr lang="ru-RU" sz="1800" b="0" strike="noStrike" spc="-1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245" name="Freeform 89">
              <a:extLst>
                <a:ext uri="{FF2B5EF4-FFF2-40B4-BE49-F238E27FC236}">
                  <a16:creationId xmlns:a16="http://schemas.microsoft.com/office/drawing/2014/main" id="{97D6413D-E39F-D188-F955-FE847A066B14}"/>
                </a:ext>
              </a:extLst>
            </p:cNvPr>
            <p:cNvSpPr/>
            <p:nvPr/>
          </p:nvSpPr>
          <p:spPr>
            <a:xfrm>
              <a:off x="5824080" y="4578480"/>
              <a:ext cx="265680" cy="403560"/>
            </a:xfrm>
            <a:custGeom>
              <a:avLst/>
              <a:gdLst>
                <a:gd name="textAreaLeft" fmla="*/ 0 w 265680"/>
                <a:gd name="textAreaRight" fmla="*/ 267480 w 265680"/>
                <a:gd name="textAreaTop" fmla="*/ 0 h 403560"/>
                <a:gd name="textAreaBottom" fmla="*/ 405360 h 403560"/>
              </a:gdLst>
              <a:ahLst/>
              <a:cxnLst/>
              <a:rect l="textAreaLeft" t="textAreaTop" r="textAreaRight" b="textAreaBottom"/>
              <a:pathLst>
                <a:path w="267462" h="405257">
                  <a:moveTo>
                    <a:pt x="267335" y="336804"/>
                  </a:moveTo>
                  <a:lnTo>
                    <a:pt x="264795" y="405257"/>
                  </a:lnTo>
                  <a:lnTo>
                    <a:pt x="0" y="405257"/>
                  </a:lnTo>
                  <a:cubicBezTo>
                    <a:pt x="2667" y="342646"/>
                    <a:pt x="4064" y="271907"/>
                    <a:pt x="4064" y="193294"/>
                  </a:cubicBezTo>
                  <a:cubicBezTo>
                    <a:pt x="4064" y="117729"/>
                    <a:pt x="2667" y="53340"/>
                    <a:pt x="0" y="0"/>
                  </a:cubicBezTo>
                  <a:lnTo>
                    <a:pt x="252730" y="0"/>
                  </a:lnTo>
                  <a:lnTo>
                    <a:pt x="249301" y="68072"/>
                  </a:lnTo>
                  <a:cubicBezTo>
                    <a:pt x="187071" y="64770"/>
                    <a:pt x="130556" y="63119"/>
                    <a:pt x="80010" y="63119"/>
                  </a:cubicBezTo>
                  <a:cubicBezTo>
                    <a:pt x="82042" y="91948"/>
                    <a:pt x="83185" y="125984"/>
                    <a:pt x="83185" y="165227"/>
                  </a:cubicBezTo>
                  <a:cubicBezTo>
                    <a:pt x="126492" y="165227"/>
                    <a:pt x="172974" y="164084"/>
                    <a:pt x="222250" y="161798"/>
                  </a:cubicBezTo>
                  <a:lnTo>
                    <a:pt x="222250" y="226822"/>
                  </a:lnTo>
                  <a:cubicBezTo>
                    <a:pt x="173736" y="224790"/>
                    <a:pt x="127381" y="223647"/>
                    <a:pt x="83185" y="223647"/>
                  </a:cubicBezTo>
                  <a:cubicBezTo>
                    <a:pt x="83185" y="265811"/>
                    <a:pt x="84074" y="305181"/>
                    <a:pt x="85725" y="341884"/>
                  </a:cubicBezTo>
                  <a:cubicBezTo>
                    <a:pt x="142494" y="341884"/>
                    <a:pt x="203073" y="340106"/>
                    <a:pt x="267462" y="336550"/>
                  </a:cubicBezTo>
                </a:path>
              </a:pathLst>
            </a:custGeom>
            <a:solidFill>
              <a:srgbClr val="AE2013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pPr>
                <a:lnSpc>
                  <a:spcPct val="100000"/>
                </a:lnSpc>
              </a:pPr>
              <a:endParaRPr lang="ru-RU" sz="1800" b="0" strike="noStrike" spc="-1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246" name="Freeform 90">
              <a:extLst>
                <a:ext uri="{FF2B5EF4-FFF2-40B4-BE49-F238E27FC236}">
                  <a16:creationId xmlns:a16="http://schemas.microsoft.com/office/drawing/2014/main" id="{7B003832-D826-3FB4-6A07-24D9F3DD1B98}"/>
                </a:ext>
              </a:extLst>
            </p:cNvPr>
            <p:cNvSpPr/>
            <p:nvPr/>
          </p:nvSpPr>
          <p:spPr>
            <a:xfrm>
              <a:off x="6129720" y="4578840"/>
              <a:ext cx="319680" cy="403560"/>
            </a:xfrm>
            <a:custGeom>
              <a:avLst/>
              <a:gdLst>
                <a:gd name="textAreaLeft" fmla="*/ 0 w 319680"/>
                <a:gd name="textAreaRight" fmla="*/ 321480 w 319680"/>
                <a:gd name="textAreaTop" fmla="*/ 0 h 403560"/>
                <a:gd name="textAreaBottom" fmla="*/ 405360 h 403560"/>
              </a:gdLst>
              <a:ahLst/>
              <a:cxnLst/>
              <a:rect l="textAreaLeft" t="textAreaTop" r="textAreaRight" b="textAreaBottom"/>
              <a:pathLst>
                <a:path w="321437" h="405257">
                  <a:moveTo>
                    <a:pt x="321437" y="0"/>
                  </a:moveTo>
                  <a:lnTo>
                    <a:pt x="319278" y="66929"/>
                  </a:lnTo>
                  <a:cubicBezTo>
                    <a:pt x="277749" y="63754"/>
                    <a:pt x="238633" y="62230"/>
                    <a:pt x="201930" y="62230"/>
                  </a:cubicBezTo>
                  <a:cubicBezTo>
                    <a:pt x="201549" y="101473"/>
                    <a:pt x="201295" y="145161"/>
                    <a:pt x="201295" y="193294"/>
                  </a:cubicBezTo>
                  <a:cubicBezTo>
                    <a:pt x="201295" y="267970"/>
                    <a:pt x="202438" y="338582"/>
                    <a:pt x="204724" y="405257"/>
                  </a:cubicBezTo>
                  <a:lnTo>
                    <a:pt x="117602" y="405257"/>
                  </a:lnTo>
                  <a:cubicBezTo>
                    <a:pt x="120269" y="339217"/>
                    <a:pt x="121666" y="268605"/>
                    <a:pt x="121666" y="193294"/>
                  </a:cubicBezTo>
                  <a:cubicBezTo>
                    <a:pt x="121666" y="146050"/>
                    <a:pt x="121285" y="102362"/>
                    <a:pt x="120396" y="62230"/>
                  </a:cubicBezTo>
                  <a:cubicBezTo>
                    <a:pt x="91186" y="62230"/>
                    <a:pt x="50927" y="63881"/>
                    <a:pt x="0" y="67183"/>
                  </a:cubicBezTo>
                  <a:lnTo>
                    <a:pt x="2540" y="0"/>
                  </a:lnTo>
                  <a:close/>
                </a:path>
              </a:pathLst>
            </a:custGeom>
            <a:solidFill>
              <a:srgbClr val="AE2013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pPr>
                <a:lnSpc>
                  <a:spcPct val="100000"/>
                </a:lnSpc>
              </a:pPr>
              <a:endParaRPr lang="ru-RU" sz="1800" b="0" strike="noStrike" spc="-1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247" name="Freeform 91">
              <a:extLst>
                <a:ext uri="{FF2B5EF4-FFF2-40B4-BE49-F238E27FC236}">
                  <a16:creationId xmlns:a16="http://schemas.microsoft.com/office/drawing/2014/main" id="{41A6210E-21FD-590E-771A-50ED0FD7908C}"/>
                </a:ext>
              </a:extLst>
            </p:cNvPr>
            <p:cNvSpPr/>
            <p:nvPr/>
          </p:nvSpPr>
          <p:spPr>
            <a:xfrm>
              <a:off x="6627240" y="4573080"/>
              <a:ext cx="309240" cy="417600"/>
            </a:xfrm>
            <a:custGeom>
              <a:avLst/>
              <a:gdLst>
                <a:gd name="textAreaLeft" fmla="*/ 0 w 309240"/>
                <a:gd name="textAreaRight" fmla="*/ 311040 w 309240"/>
                <a:gd name="textAreaTop" fmla="*/ 0 h 417600"/>
                <a:gd name="textAreaBottom" fmla="*/ 419400 h 417600"/>
              </a:gdLst>
              <a:ahLst/>
              <a:cxnLst/>
              <a:rect l="textAreaLeft" t="textAreaTop" r="textAreaRight" b="textAreaBottom"/>
              <a:pathLst>
                <a:path w="310896" h="419227">
                  <a:moveTo>
                    <a:pt x="310896" y="337058"/>
                  </a:moveTo>
                  <a:lnTo>
                    <a:pt x="305562" y="408686"/>
                  </a:lnTo>
                  <a:cubicBezTo>
                    <a:pt x="276098" y="415671"/>
                    <a:pt x="247015" y="419227"/>
                    <a:pt x="218440" y="419227"/>
                  </a:cubicBezTo>
                  <a:cubicBezTo>
                    <a:pt x="147320" y="419227"/>
                    <a:pt x="93091" y="399542"/>
                    <a:pt x="55880" y="360172"/>
                  </a:cubicBezTo>
                  <a:cubicBezTo>
                    <a:pt x="18669" y="320802"/>
                    <a:pt x="0" y="273050"/>
                    <a:pt x="0" y="216916"/>
                  </a:cubicBezTo>
                  <a:cubicBezTo>
                    <a:pt x="0" y="158623"/>
                    <a:pt x="19685" y="107950"/>
                    <a:pt x="59309" y="64770"/>
                  </a:cubicBezTo>
                  <a:cubicBezTo>
                    <a:pt x="98933" y="21590"/>
                    <a:pt x="153035" y="0"/>
                    <a:pt x="221869" y="0"/>
                  </a:cubicBezTo>
                  <a:cubicBezTo>
                    <a:pt x="247142" y="0"/>
                    <a:pt x="271145" y="2921"/>
                    <a:pt x="293751" y="8763"/>
                  </a:cubicBezTo>
                  <a:lnTo>
                    <a:pt x="282829" y="80645"/>
                  </a:lnTo>
                  <a:cubicBezTo>
                    <a:pt x="258318" y="72771"/>
                    <a:pt x="234823" y="68834"/>
                    <a:pt x="212471" y="68834"/>
                  </a:cubicBezTo>
                  <a:cubicBezTo>
                    <a:pt x="170307" y="68834"/>
                    <a:pt x="139065" y="82169"/>
                    <a:pt x="118491" y="108839"/>
                  </a:cubicBezTo>
                  <a:cubicBezTo>
                    <a:pt x="97917" y="135509"/>
                    <a:pt x="87630" y="167894"/>
                    <a:pt x="87630" y="206121"/>
                  </a:cubicBezTo>
                  <a:cubicBezTo>
                    <a:pt x="87630" y="245110"/>
                    <a:pt x="99822" y="278892"/>
                    <a:pt x="124206" y="307594"/>
                  </a:cubicBezTo>
                  <a:cubicBezTo>
                    <a:pt x="148590" y="336296"/>
                    <a:pt x="182753" y="350520"/>
                    <a:pt x="226822" y="350520"/>
                  </a:cubicBezTo>
                  <a:cubicBezTo>
                    <a:pt x="252477" y="350520"/>
                    <a:pt x="280543" y="346075"/>
                    <a:pt x="310769" y="337185"/>
                  </a:cubicBezTo>
                </a:path>
              </a:pathLst>
            </a:custGeom>
            <a:solidFill>
              <a:srgbClr val="AE2013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pPr>
                <a:lnSpc>
                  <a:spcPct val="100000"/>
                </a:lnSpc>
              </a:pPr>
              <a:endParaRPr lang="ru-RU" sz="1800" b="0" strike="noStrike" spc="-1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248" name="Freeform 92">
              <a:extLst>
                <a:ext uri="{FF2B5EF4-FFF2-40B4-BE49-F238E27FC236}">
                  <a16:creationId xmlns:a16="http://schemas.microsoft.com/office/drawing/2014/main" id="{2F1A304A-2A18-B4FD-A891-BF560B8B8808}"/>
                </a:ext>
              </a:extLst>
            </p:cNvPr>
            <p:cNvSpPr/>
            <p:nvPr/>
          </p:nvSpPr>
          <p:spPr>
            <a:xfrm>
              <a:off x="7000920" y="4578480"/>
              <a:ext cx="308520" cy="403560"/>
            </a:xfrm>
            <a:custGeom>
              <a:avLst/>
              <a:gdLst>
                <a:gd name="textAreaLeft" fmla="*/ 0 w 308520"/>
                <a:gd name="textAreaRight" fmla="*/ 310320 w 308520"/>
                <a:gd name="textAreaTop" fmla="*/ 0 h 403560"/>
                <a:gd name="textAreaBottom" fmla="*/ 405360 h 403560"/>
              </a:gdLst>
              <a:ahLst/>
              <a:cxnLst/>
              <a:rect l="textAreaLeft" t="textAreaTop" r="textAreaRight" b="textAreaBottom"/>
              <a:pathLst>
                <a:path w="310388" h="405257">
                  <a:moveTo>
                    <a:pt x="310388" y="405257"/>
                  </a:moveTo>
                  <a:lnTo>
                    <a:pt x="223266" y="405257"/>
                  </a:lnTo>
                  <a:cubicBezTo>
                    <a:pt x="225298" y="346329"/>
                    <a:pt x="226441" y="277876"/>
                    <a:pt x="226441" y="199898"/>
                  </a:cubicBezTo>
                  <a:cubicBezTo>
                    <a:pt x="226441" y="155067"/>
                    <a:pt x="228092" y="110109"/>
                    <a:pt x="231394" y="65151"/>
                  </a:cubicBezTo>
                  <a:lnTo>
                    <a:pt x="78613" y="65151"/>
                  </a:lnTo>
                  <a:cubicBezTo>
                    <a:pt x="82169" y="108458"/>
                    <a:pt x="83947" y="152019"/>
                    <a:pt x="83947" y="195834"/>
                  </a:cubicBezTo>
                  <a:cubicBezTo>
                    <a:pt x="83947" y="274447"/>
                    <a:pt x="84963" y="344297"/>
                    <a:pt x="87122" y="405257"/>
                  </a:cubicBezTo>
                  <a:lnTo>
                    <a:pt x="0" y="405257"/>
                  </a:lnTo>
                  <a:cubicBezTo>
                    <a:pt x="2540" y="333629"/>
                    <a:pt x="3683" y="262636"/>
                    <a:pt x="3683" y="192024"/>
                  </a:cubicBezTo>
                  <a:cubicBezTo>
                    <a:pt x="3683" y="123952"/>
                    <a:pt x="2413" y="59944"/>
                    <a:pt x="0" y="0"/>
                  </a:cubicBezTo>
                  <a:lnTo>
                    <a:pt x="310388" y="0"/>
                  </a:lnTo>
                  <a:cubicBezTo>
                    <a:pt x="307848" y="57023"/>
                    <a:pt x="306705" y="121031"/>
                    <a:pt x="306705" y="192024"/>
                  </a:cubicBezTo>
                  <a:cubicBezTo>
                    <a:pt x="306705" y="264160"/>
                    <a:pt x="307975" y="335280"/>
                    <a:pt x="310388" y="405257"/>
                  </a:cubicBezTo>
                </a:path>
              </a:pathLst>
            </a:custGeom>
            <a:solidFill>
              <a:srgbClr val="AE2013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pPr>
                <a:lnSpc>
                  <a:spcPct val="100000"/>
                </a:lnSpc>
              </a:pPr>
              <a:endParaRPr lang="ru-RU" sz="1800" b="0" strike="noStrike" spc="-1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249" name="Freeform 93">
              <a:extLst>
                <a:ext uri="{FF2B5EF4-FFF2-40B4-BE49-F238E27FC236}">
                  <a16:creationId xmlns:a16="http://schemas.microsoft.com/office/drawing/2014/main" id="{82E7DDBB-3070-3374-5D41-93DA34BC0B91}"/>
                </a:ext>
              </a:extLst>
            </p:cNvPr>
            <p:cNvSpPr/>
            <p:nvPr/>
          </p:nvSpPr>
          <p:spPr>
            <a:xfrm>
              <a:off x="7364880" y="4541760"/>
              <a:ext cx="313560" cy="452520"/>
            </a:xfrm>
            <a:custGeom>
              <a:avLst/>
              <a:gdLst>
                <a:gd name="textAreaLeft" fmla="*/ 0 w 313560"/>
                <a:gd name="textAreaRight" fmla="*/ 315360 w 313560"/>
                <a:gd name="textAreaTop" fmla="*/ 0 h 452520"/>
                <a:gd name="textAreaBottom" fmla="*/ 454320 h 452520"/>
              </a:gdLst>
              <a:ahLst/>
              <a:cxnLst/>
              <a:rect l="textAreaLeft" t="textAreaTop" r="textAreaRight" b="textAreaBottom"/>
              <a:pathLst>
                <a:path w="315214" h="454406">
                  <a:moveTo>
                    <a:pt x="234188" y="303149"/>
                  </a:moveTo>
                  <a:cubicBezTo>
                    <a:pt x="234188" y="276225"/>
                    <a:pt x="227457" y="253873"/>
                    <a:pt x="214122" y="236347"/>
                  </a:cubicBezTo>
                  <a:cubicBezTo>
                    <a:pt x="200787" y="218821"/>
                    <a:pt x="181483" y="210058"/>
                    <a:pt x="156464" y="210058"/>
                  </a:cubicBezTo>
                  <a:cubicBezTo>
                    <a:pt x="121031" y="210058"/>
                    <a:pt x="93472" y="222377"/>
                    <a:pt x="74041" y="246761"/>
                  </a:cubicBezTo>
                  <a:cubicBezTo>
                    <a:pt x="74295" y="302387"/>
                    <a:pt x="80772" y="341376"/>
                    <a:pt x="93599" y="363601"/>
                  </a:cubicBezTo>
                  <a:cubicBezTo>
                    <a:pt x="106426" y="385826"/>
                    <a:pt x="126238" y="397129"/>
                    <a:pt x="153035" y="397129"/>
                  </a:cubicBezTo>
                  <a:cubicBezTo>
                    <a:pt x="177673" y="397129"/>
                    <a:pt x="197358" y="388239"/>
                    <a:pt x="212217" y="370332"/>
                  </a:cubicBezTo>
                  <a:cubicBezTo>
                    <a:pt x="227076" y="352425"/>
                    <a:pt x="234315" y="330073"/>
                    <a:pt x="234315" y="303149"/>
                  </a:cubicBezTo>
                  <a:moveTo>
                    <a:pt x="314960" y="293497"/>
                  </a:moveTo>
                  <a:cubicBezTo>
                    <a:pt x="314960" y="345313"/>
                    <a:pt x="298577" y="385191"/>
                    <a:pt x="265938" y="412877"/>
                  </a:cubicBezTo>
                  <a:cubicBezTo>
                    <a:pt x="233300" y="440563"/>
                    <a:pt x="194056" y="454406"/>
                    <a:pt x="148082" y="454406"/>
                  </a:cubicBezTo>
                  <a:cubicBezTo>
                    <a:pt x="92965" y="454406"/>
                    <a:pt x="54356" y="437642"/>
                    <a:pt x="32640" y="404114"/>
                  </a:cubicBezTo>
                  <a:cubicBezTo>
                    <a:pt x="10923" y="370586"/>
                    <a:pt x="0" y="316357"/>
                    <a:pt x="0" y="241554"/>
                  </a:cubicBezTo>
                  <a:cubicBezTo>
                    <a:pt x="0" y="202311"/>
                    <a:pt x="4065" y="168910"/>
                    <a:pt x="12192" y="141351"/>
                  </a:cubicBezTo>
                  <a:cubicBezTo>
                    <a:pt x="20320" y="113792"/>
                    <a:pt x="32766" y="90932"/>
                    <a:pt x="49657" y="72898"/>
                  </a:cubicBezTo>
                  <a:cubicBezTo>
                    <a:pt x="66549" y="54864"/>
                    <a:pt x="88011" y="41021"/>
                    <a:pt x="113919" y="31369"/>
                  </a:cubicBezTo>
                  <a:cubicBezTo>
                    <a:pt x="139828" y="21717"/>
                    <a:pt x="170688" y="15113"/>
                    <a:pt x="206375" y="11557"/>
                  </a:cubicBezTo>
                  <a:cubicBezTo>
                    <a:pt x="217551" y="10541"/>
                    <a:pt x="229743" y="8890"/>
                    <a:pt x="242951" y="6731"/>
                  </a:cubicBezTo>
                  <a:cubicBezTo>
                    <a:pt x="256160" y="4572"/>
                    <a:pt x="271399" y="2286"/>
                    <a:pt x="288925" y="0"/>
                  </a:cubicBezTo>
                  <a:lnTo>
                    <a:pt x="285242" y="69723"/>
                  </a:lnTo>
                  <a:cubicBezTo>
                    <a:pt x="279781" y="70358"/>
                    <a:pt x="269748" y="71628"/>
                    <a:pt x="254762" y="73406"/>
                  </a:cubicBezTo>
                  <a:cubicBezTo>
                    <a:pt x="239776" y="75184"/>
                    <a:pt x="220980" y="77724"/>
                    <a:pt x="198501" y="80518"/>
                  </a:cubicBezTo>
                  <a:cubicBezTo>
                    <a:pt x="179198" y="83058"/>
                    <a:pt x="161925" y="86233"/>
                    <a:pt x="146686" y="90297"/>
                  </a:cubicBezTo>
                  <a:cubicBezTo>
                    <a:pt x="131446" y="94361"/>
                    <a:pt x="118492" y="100457"/>
                    <a:pt x="107824" y="108458"/>
                  </a:cubicBezTo>
                  <a:cubicBezTo>
                    <a:pt x="97156" y="116459"/>
                    <a:pt x="88901" y="127381"/>
                    <a:pt x="82932" y="140843"/>
                  </a:cubicBezTo>
                  <a:cubicBezTo>
                    <a:pt x="76963" y="154305"/>
                    <a:pt x="73661" y="171831"/>
                    <a:pt x="72772" y="193421"/>
                  </a:cubicBezTo>
                  <a:lnTo>
                    <a:pt x="75820" y="193421"/>
                  </a:lnTo>
                  <a:cubicBezTo>
                    <a:pt x="99442" y="165989"/>
                    <a:pt x="131446" y="152400"/>
                    <a:pt x="171705" y="152400"/>
                  </a:cubicBezTo>
                  <a:cubicBezTo>
                    <a:pt x="213488" y="152400"/>
                    <a:pt x="247778" y="163830"/>
                    <a:pt x="274701" y="186563"/>
                  </a:cubicBezTo>
                  <a:cubicBezTo>
                    <a:pt x="301625" y="209296"/>
                    <a:pt x="315215" y="244983"/>
                    <a:pt x="315215" y="293370"/>
                  </a:cubicBezTo>
                </a:path>
              </a:pathLst>
            </a:custGeom>
            <a:solidFill>
              <a:srgbClr val="AE2013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pPr>
                <a:lnSpc>
                  <a:spcPct val="100000"/>
                </a:lnSpc>
              </a:pPr>
              <a:endParaRPr lang="ru-RU" sz="1800" b="0" strike="noStrike" spc="-1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250" name="Freeform 94">
              <a:extLst>
                <a:ext uri="{FF2B5EF4-FFF2-40B4-BE49-F238E27FC236}">
                  <a16:creationId xmlns:a16="http://schemas.microsoft.com/office/drawing/2014/main" id="{969BD9BD-8333-296A-A2F5-382CA73AC980}"/>
                </a:ext>
              </a:extLst>
            </p:cNvPr>
            <p:cNvSpPr/>
            <p:nvPr/>
          </p:nvSpPr>
          <p:spPr>
            <a:xfrm>
              <a:off x="7734960" y="4578480"/>
              <a:ext cx="256680" cy="403560"/>
            </a:xfrm>
            <a:custGeom>
              <a:avLst/>
              <a:gdLst>
                <a:gd name="textAreaLeft" fmla="*/ 0 w 256680"/>
                <a:gd name="textAreaRight" fmla="*/ 258480 w 256680"/>
                <a:gd name="textAreaTop" fmla="*/ 0 h 403560"/>
                <a:gd name="textAreaBottom" fmla="*/ 405360 h 403560"/>
              </a:gdLst>
              <a:ahLst/>
              <a:cxnLst/>
              <a:rect l="textAreaLeft" t="textAreaTop" r="textAreaRight" b="textAreaBottom"/>
              <a:pathLst>
                <a:path w="258572" h="405257">
                  <a:moveTo>
                    <a:pt x="258572" y="127"/>
                  </a:moveTo>
                  <a:lnTo>
                    <a:pt x="256413" y="71120"/>
                  </a:lnTo>
                  <a:cubicBezTo>
                    <a:pt x="189611" y="68072"/>
                    <a:pt x="130429" y="66421"/>
                    <a:pt x="78740" y="66421"/>
                  </a:cubicBezTo>
                  <a:cubicBezTo>
                    <a:pt x="82042" y="99187"/>
                    <a:pt x="83693" y="148590"/>
                    <a:pt x="83693" y="214503"/>
                  </a:cubicBezTo>
                  <a:cubicBezTo>
                    <a:pt x="83693" y="300863"/>
                    <a:pt x="84582" y="364363"/>
                    <a:pt x="86487" y="405257"/>
                  </a:cubicBezTo>
                  <a:lnTo>
                    <a:pt x="0" y="405257"/>
                  </a:lnTo>
                  <a:cubicBezTo>
                    <a:pt x="2540" y="348869"/>
                    <a:pt x="3683" y="281559"/>
                    <a:pt x="3683" y="203581"/>
                  </a:cubicBezTo>
                  <a:cubicBezTo>
                    <a:pt x="3683" y="112903"/>
                    <a:pt x="2413" y="45085"/>
                    <a:pt x="0" y="0"/>
                  </a:cubicBezTo>
                  <a:close/>
                </a:path>
              </a:pathLst>
            </a:custGeom>
            <a:solidFill>
              <a:srgbClr val="AE2013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pPr>
                <a:lnSpc>
                  <a:spcPct val="100000"/>
                </a:lnSpc>
              </a:pPr>
              <a:endParaRPr lang="ru-RU" sz="1800" b="0" strike="noStrike" spc="-1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251" name="Freeform 95">
              <a:extLst>
                <a:ext uri="{FF2B5EF4-FFF2-40B4-BE49-F238E27FC236}">
                  <a16:creationId xmlns:a16="http://schemas.microsoft.com/office/drawing/2014/main" id="{9DCF91BB-ADB8-E189-51EB-6CB435884027}"/>
                </a:ext>
              </a:extLst>
            </p:cNvPr>
            <p:cNvSpPr/>
            <p:nvPr/>
          </p:nvSpPr>
          <p:spPr>
            <a:xfrm>
              <a:off x="8029440" y="4578480"/>
              <a:ext cx="337680" cy="415800"/>
            </a:xfrm>
            <a:custGeom>
              <a:avLst/>
              <a:gdLst>
                <a:gd name="textAreaLeft" fmla="*/ 0 w 337680"/>
                <a:gd name="textAreaRight" fmla="*/ 339480 w 337680"/>
                <a:gd name="textAreaTop" fmla="*/ 0 h 415800"/>
                <a:gd name="textAreaBottom" fmla="*/ 417600 h 415800"/>
              </a:gdLst>
              <a:ahLst/>
              <a:cxnLst/>
              <a:rect l="textAreaLeft" t="textAreaTop" r="textAreaRight" b="textAreaBottom"/>
              <a:pathLst>
                <a:path w="339470" h="417703">
                  <a:moveTo>
                    <a:pt x="0" y="254"/>
                  </a:moveTo>
                  <a:cubicBezTo>
                    <a:pt x="0" y="4826"/>
                    <a:pt x="24765" y="50927"/>
                    <a:pt x="74422" y="138557"/>
                  </a:cubicBezTo>
                  <a:cubicBezTo>
                    <a:pt x="124079" y="226187"/>
                    <a:pt x="148844" y="276987"/>
                    <a:pt x="148844" y="290830"/>
                  </a:cubicBezTo>
                  <a:cubicBezTo>
                    <a:pt x="138684" y="316103"/>
                    <a:pt x="124714" y="332740"/>
                    <a:pt x="106934" y="340741"/>
                  </a:cubicBezTo>
                  <a:cubicBezTo>
                    <a:pt x="89154" y="348742"/>
                    <a:pt x="61595" y="352679"/>
                    <a:pt x="24257" y="352679"/>
                  </a:cubicBezTo>
                  <a:lnTo>
                    <a:pt x="30099" y="417703"/>
                  </a:lnTo>
                  <a:lnTo>
                    <a:pt x="32004" y="417703"/>
                  </a:lnTo>
                  <a:cubicBezTo>
                    <a:pt x="79882" y="417449"/>
                    <a:pt x="116967" y="408559"/>
                    <a:pt x="143382" y="391033"/>
                  </a:cubicBezTo>
                  <a:cubicBezTo>
                    <a:pt x="170179" y="373253"/>
                    <a:pt x="196215" y="341757"/>
                    <a:pt x="221487" y="296545"/>
                  </a:cubicBezTo>
                  <a:cubicBezTo>
                    <a:pt x="246760" y="251333"/>
                    <a:pt x="272795" y="193421"/>
                    <a:pt x="299466" y="123063"/>
                  </a:cubicBezTo>
                  <a:cubicBezTo>
                    <a:pt x="326136" y="52705"/>
                    <a:pt x="339470" y="11557"/>
                    <a:pt x="339470" y="0"/>
                  </a:cubicBezTo>
                  <a:lnTo>
                    <a:pt x="255397" y="0"/>
                  </a:lnTo>
                  <a:cubicBezTo>
                    <a:pt x="255397" y="25908"/>
                    <a:pt x="234315" y="97663"/>
                    <a:pt x="192278" y="215392"/>
                  </a:cubicBezTo>
                  <a:lnTo>
                    <a:pt x="188849" y="215392"/>
                  </a:lnTo>
                  <a:cubicBezTo>
                    <a:pt x="188849" y="206502"/>
                    <a:pt x="173736" y="169799"/>
                    <a:pt x="143510" y="105410"/>
                  </a:cubicBezTo>
                  <a:cubicBezTo>
                    <a:pt x="113284" y="41021"/>
                    <a:pt x="98170" y="5842"/>
                    <a:pt x="98170" y="127"/>
                  </a:cubicBezTo>
                  <a:close/>
                </a:path>
              </a:pathLst>
            </a:custGeom>
            <a:solidFill>
              <a:srgbClr val="AE2013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pPr>
                <a:lnSpc>
                  <a:spcPct val="100000"/>
                </a:lnSpc>
              </a:pPr>
              <a:endParaRPr lang="ru-RU" sz="1800" b="0" strike="noStrike" spc="-1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252" name="Freeform 96">
              <a:extLst>
                <a:ext uri="{FF2B5EF4-FFF2-40B4-BE49-F238E27FC236}">
                  <a16:creationId xmlns:a16="http://schemas.microsoft.com/office/drawing/2014/main" id="{1EEF2395-AACF-4210-C83C-8F1584F2FF72}"/>
                </a:ext>
              </a:extLst>
            </p:cNvPr>
            <p:cNvSpPr/>
            <p:nvPr/>
          </p:nvSpPr>
          <p:spPr>
            <a:xfrm>
              <a:off x="5413320" y="2958480"/>
              <a:ext cx="1430640" cy="1430640"/>
            </a:xfrm>
            <a:custGeom>
              <a:avLst/>
              <a:gdLst>
                <a:gd name="textAreaLeft" fmla="*/ 0 w 1430640"/>
                <a:gd name="textAreaRight" fmla="*/ 1432440 w 1430640"/>
                <a:gd name="textAreaTop" fmla="*/ 0 h 1430640"/>
                <a:gd name="textAreaBottom" fmla="*/ 1432440 h 1430640"/>
              </a:gdLst>
              <a:ahLst/>
              <a:cxnLst/>
              <a:rect l="textAreaLeft" t="textAreaTop" r="textAreaRight" b="textAreaBottom"/>
              <a:pathLst>
                <a:path w="1432306" h="1432306">
                  <a:moveTo>
                    <a:pt x="716153" y="187071"/>
                  </a:moveTo>
                  <a:cubicBezTo>
                    <a:pt x="424434" y="187071"/>
                    <a:pt x="187071" y="424434"/>
                    <a:pt x="187071" y="716153"/>
                  </a:cubicBezTo>
                  <a:cubicBezTo>
                    <a:pt x="187071" y="1007872"/>
                    <a:pt x="424434" y="1245235"/>
                    <a:pt x="716153" y="1245235"/>
                  </a:cubicBezTo>
                  <a:cubicBezTo>
                    <a:pt x="1007872" y="1245235"/>
                    <a:pt x="1245235" y="1007872"/>
                    <a:pt x="1245235" y="716153"/>
                  </a:cubicBezTo>
                  <a:cubicBezTo>
                    <a:pt x="1245235" y="424434"/>
                    <a:pt x="1007872" y="187071"/>
                    <a:pt x="716153" y="187071"/>
                  </a:cubicBezTo>
                  <a:moveTo>
                    <a:pt x="716153" y="1432306"/>
                  </a:moveTo>
                  <a:cubicBezTo>
                    <a:pt x="321183" y="1432306"/>
                    <a:pt x="0" y="1110996"/>
                    <a:pt x="0" y="716153"/>
                  </a:cubicBezTo>
                  <a:cubicBezTo>
                    <a:pt x="0" y="321310"/>
                    <a:pt x="321183" y="0"/>
                    <a:pt x="716153" y="0"/>
                  </a:cubicBezTo>
                  <a:cubicBezTo>
                    <a:pt x="1111123" y="0"/>
                    <a:pt x="1432306" y="321310"/>
                    <a:pt x="1432306" y="716153"/>
                  </a:cubicBezTo>
                  <a:cubicBezTo>
                    <a:pt x="1432306" y="1110996"/>
                    <a:pt x="1110996" y="1432306"/>
                    <a:pt x="716153" y="1432306"/>
                  </a:cubicBezTo>
                </a:path>
              </a:pathLst>
            </a:custGeom>
            <a:solidFill>
              <a:srgbClr val="AE2013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pPr>
                <a:lnSpc>
                  <a:spcPct val="100000"/>
                </a:lnSpc>
              </a:pPr>
              <a:endParaRPr lang="ru-RU" sz="1800" b="0" strike="noStrike" spc="-1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253" name="Freeform 97">
              <a:extLst>
                <a:ext uri="{FF2B5EF4-FFF2-40B4-BE49-F238E27FC236}">
                  <a16:creationId xmlns:a16="http://schemas.microsoft.com/office/drawing/2014/main" id="{7DD02326-8E62-68CE-CDDF-BBCC0E1AF502}"/>
                </a:ext>
              </a:extLst>
            </p:cNvPr>
            <p:cNvSpPr/>
            <p:nvPr/>
          </p:nvSpPr>
          <p:spPr>
            <a:xfrm>
              <a:off x="6936840" y="2958480"/>
              <a:ext cx="1430640" cy="1430640"/>
            </a:xfrm>
            <a:custGeom>
              <a:avLst/>
              <a:gdLst>
                <a:gd name="textAreaLeft" fmla="*/ 0 w 1430640"/>
                <a:gd name="textAreaRight" fmla="*/ 1432440 w 1430640"/>
                <a:gd name="textAreaTop" fmla="*/ 0 h 1430640"/>
                <a:gd name="textAreaBottom" fmla="*/ 1432440 h 1430640"/>
              </a:gdLst>
              <a:ahLst/>
              <a:cxnLst/>
              <a:rect l="textAreaLeft" t="textAreaTop" r="textAreaRight" b="textAreaBottom"/>
              <a:pathLst>
                <a:path w="1432306" h="1432306">
                  <a:moveTo>
                    <a:pt x="716153" y="187071"/>
                  </a:moveTo>
                  <a:cubicBezTo>
                    <a:pt x="424434" y="187071"/>
                    <a:pt x="187071" y="424434"/>
                    <a:pt x="187071" y="716153"/>
                  </a:cubicBezTo>
                  <a:cubicBezTo>
                    <a:pt x="187071" y="1007872"/>
                    <a:pt x="424434" y="1245235"/>
                    <a:pt x="716153" y="1245235"/>
                  </a:cubicBezTo>
                  <a:cubicBezTo>
                    <a:pt x="1007872" y="1245235"/>
                    <a:pt x="1245235" y="1007872"/>
                    <a:pt x="1245235" y="716153"/>
                  </a:cubicBezTo>
                  <a:cubicBezTo>
                    <a:pt x="1245235" y="424434"/>
                    <a:pt x="1007872" y="187071"/>
                    <a:pt x="716153" y="187071"/>
                  </a:cubicBezTo>
                  <a:moveTo>
                    <a:pt x="716153" y="1432306"/>
                  </a:moveTo>
                  <a:cubicBezTo>
                    <a:pt x="321310" y="1432306"/>
                    <a:pt x="0" y="1110996"/>
                    <a:pt x="0" y="716153"/>
                  </a:cubicBezTo>
                  <a:cubicBezTo>
                    <a:pt x="0" y="321310"/>
                    <a:pt x="321183" y="0"/>
                    <a:pt x="716153" y="0"/>
                  </a:cubicBezTo>
                  <a:cubicBezTo>
                    <a:pt x="1111123" y="0"/>
                    <a:pt x="1432306" y="321310"/>
                    <a:pt x="1432306" y="716153"/>
                  </a:cubicBezTo>
                  <a:cubicBezTo>
                    <a:pt x="1432306" y="1110996"/>
                    <a:pt x="1110996" y="1432306"/>
                    <a:pt x="716153" y="1432306"/>
                  </a:cubicBezTo>
                </a:path>
              </a:pathLst>
            </a:custGeom>
            <a:solidFill>
              <a:srgbClr val="AE2013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pPr>
                <a:lnSpc>
                  <a:spcPct val="100000"/>
                </a:lnSpc>
              </a:pPr>
              <a:endParaRPr lang="ru-RU" sz="1800" b="0" strike="noStrike" spc="-1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254" name="Freeform 98">
              <a:extLst>
                <a:ext uri="{FF2B5EF4-FFF2-40B4-BE49-F238E27FC236}">
                  <a16:creationId xmlns:a16="http://schemas.microsoft.com/office/drawing/2014/main" id="{8E9E3D8C-6CC9-67D9-C649-A53F9601FB00}"/>
                </a:ext>
              </a:extLst>
            </p:cNvPr>
            <p:cNvSpPr/>
            <p:nvPr/>
          </p:nvSpPr>
          <p:spPr>
            <a:xfrm>
              <a:off x="4127400" y="2958480"/>
              <a:ext cx="921600" cy="801360"/>
            </a:xfrm>
            <a:custGeom>
              <a:avLst/>
              <a:gdLst>
                <a:gd name="textAreaLeft" fmla="*/ 0 w 921600"/>
                <a:gd name="textAreaRight" fmla="*/ 923400 w 921600"/>
                <a:gd name="textAreaTop" fmla="*/ 0 h 801360"/>
                <a:gd name="textAreaBottom" fmla="*/ 803160 h 801360"/>
              </a:gdLst>
              <a:ahLst/>
              <a:cxnLst/>
              <a:rect l="textAreaLeft" t="textAreaTop" r="textAreaRight" b="textAreaBottom"/>
              <a:pathLst>
                <a:path w="923417" h="803148">
                  <a:moveTo>
                    <a:pt x="923417" y="0"/>
                  </a:moveTo>
                  <a:lnTo>
                    <a:pt x="0" y="0"/>
                  </a:lnTo>
                  <a:lnTo>
                    <a:pt x="0" y="211582"/>
                  </a:lnTo>
                  <a:lnTo>
                    <a:pt x="595503" y="211582"/>
                  </a:lnTo>
                  <a:lnTo>
                    <a:pt x="0" y="711581"/>
                  </a:lnTo>
                  <a:lnTo>
                    <a:pt x="208407" y="803148"/>
                  </a:lnTo>
                  <a:lnTo>
                    <a:pt x="923417" y="212344"/>
                  </a:lnTo>
                  <a:lnTo>
                    <a:pt x="922655" y="211455"/>
                  </a:lnTo>
                  <a:lnTo>
                    <a:pt x="923417" y="211455"/>
                  </a:lnTo>
                  <a:close/>
                </a:path>
              </a:pathLst>
            </a:custGeom>
            <a:solidFill>
              <a:srgbClr val="C8A06B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pPr>
                <a:lnSpc>
                  <a:spcPct val="100000"/>
                </a:lnSpc>
              </a:pPr>
              <a:endParaRPr lang="ru-RU" sz="1800" b="0" strike="noStrike" spc="-1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255" name="Freeform 99">
              <a:extLst>
                <a:ext uri="{FF2B5EF4-FFF2-40B4-BE49-F238E27FC236}">
                  <a16:creationId xmlns:a16="http://schemas.microsoft.com/office/drawing/2014/main" id="{55A22FEA-2D47-1A4A-FD71-6E5B441345CD}"/>
                </a:ext>
              </a:extLst>
            </p:cNvPr>
            <p:cNvSpPr/>
            <p:nvPr/>
          </p:nvSpPr>
          <p:spPr>
            <a:xfrm>
              <a:off x="4127400" y="3501720"/>
              <a:ext cx="1209240" cy="1480680"/>
            </a:xfrm>
            <a:custGeom>
              <a:avLst/>
              <a:gdLst>
                <a:gd name="textAreaLeft" fmla="*/ 0 w 1209240"/>
                <a:gd name="textAreaRight" fmla="*/ 1211040 w 1209240"/>
                <a:gd name="textAreaTop" fmla="*/ 0 h 1480680"/>
                <a:gd name="textAreaBottom" fmla="*/ 1482480 h 1480680"/>
              </a:gdLst>
              <a:ahLst/>
              <a:cxnLst/>
              <a:rect l="textAreaLeft" t="textAreaTop" r="textAreaRight" b="textAreaBottom"/>
              <a:pathLst>
                <a:path w="1210945" h="1482471">
                  <a:moveTo>
                    <a:pt x="469519" y="0"/>
                  </a:moveTo>
                  <a:cubicBezTo>
                    <a:pt x="291465" y="0"/>
                    <a:pt x="127889" y="63246"/>
                    <a:pt x="0" y="168275"/>
                  </a:cubicBezTo>
                  <a:lnTo>
                    <a:pt x="209296" y="259588"/>
                  </a:lnTo>
                  <a:cubicBezTo>
                    <a:pt x="286766" y="217551"/>
                    <a:pt x="375412" y="193675"/>
                    <a:pt x="469646" y="193675"/>
                  </a:cubicBezTo>
                  <a:cubicBezTo>
                    <a:pt x="771652" y="193675"/>
                    <a:pt x="1017270" y="439293"/>
                    <a:pt x="1017270" y="741299"/>
                  </a:cubicBezTo>
                  <a:cubicBezTo>
                    <a:pt x="1017270" y="1043305"/>
                    <a:pt x="771525" y="1288923"/>
                    <a:pt x="469646" y="1288923"/>
                  </a:cubicBezTo>
                  <a:cubicBezTo>
                    <a:pt x="377063" y="1288923"/>
                    <a:pt x="285877" y="1266317"/>
                    <a:pt x="209296" y="1225677"/>
                  </a:cubicBezTo>
                  <a:lnTo>
                    <a:pt x="0" y="1312545"/>
                  </a:lnTo>
                  <a:cubicBezTo>
                    <a:pt x="9017" y="1320292"/>
                    <a:pt x="23622" y="1331976"/>
                    <a:pt x="26543" y="1334135"/>
                  </a:cubicBezTo>
                  <a:cubicBezTo>
                    <a:pt x="150241" y="1426845"/>
                    <a:pt x="303403" y="1482471"/>
                    <a:pt x="469646" y="1482471"/>
                  </a:cubicBezTo>
                  <a:cubicBezTo>
                    <a:pt x="878332" y="1482471"/>
                    <a:pt x="1210945" y="1149985"/>
                    <a:pt x="1210945" y="741172"/>
                  </a:cubicBezTo>
                  <a:cubicBezTo>
                    <a:pt x="1210945" y="332359"/>
                    <a:pt x="878332" y="0"/>
                    <a:pt x="469519" y="0"/>
                  </a:cubicBezTo>
                </a:path>
              </a:pathLst>
            </a:custGeom>
            <a:solidFill>
              <a:srgbClr val="AE2013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pPr>
                <a:lnSpc>
                  <a:spcPct val="100000"/>
                </a:lnSpc>
              </a:pPr>
              <a:endParaRPr lang="ru-RU" sz="1800" b="0" strike="noStrike" spc="-1">
                <a:solidFill>
                  <a:srgbClr val="000000"/>
                </a:solidFill>
                <a:latin typeface="Arial"/>
              </a:endParaRPr>
            </a:p>
          </p:txBody>
        </p:sp>
      </p:grpSp>
      <p:sp>
        <p:nvSpPr>
          <p:cNvPr id="256" name="TextBox 100">
            <a:extLst>
              <a:ext uri="{FF2B5EF4-FFF2-40B4-BE49-F238E27FC236}">
                <a16:creationId xmlns:a16="http://schemas.microsoft.com/office/drawing/2014/main" id="{1DE179E9-61E8-674B-A11E-70B281146FA8}"/>
              </a:ext>
            </a:extLst>
          </p:cNvPr>
          <p:cNvSpPr/>
          <p:nvPr/>
        </p:nvSpPr>
        <p:spPr>
          <a:xfrm>
            <a:off x="17389440" y="12126600"/>
            <a:ext cx="3029040" cy="18126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spAutoFit/>
          </a:bodyPr>
          <a:lstStyle/>
          <a:p>
            <a:pPr defTabSz="914400">
              <a:lnSpc>
                <a:spcPts val="7138"/>
              </a:lnSpc>
            </a:pPr>
            <a:r>
              <a:rPr lang="en-US" sz="5100" b="1" strike="noStrike" spc="-21">
                <a:solidFill>
                  <a:srgbClr val="C8A06B"/>
                </a:solidFill>
                <a:latin typeface="IBM Plex Sans Bold"/>
                <a:ea typeface="IBM Plex Sans Bold"/>
              </a:rPr>
              <a:t>2025 год</a:t>
            </a:r>
            <a:endParaRPr lang="ru-RU" sz="51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7" name="TextBox 101">
            <a:extLst>
              <a:ext uri="{FF2B5EF4-FFF2-40B4-BE49-F238E27FC236}">
                <a16:creationId xmlns:a16="http://schemas.microsoft.com/office/drawing/2014/main" id="{42EA12CB-2E29-0082-06B6-716858CF1BE0}"/>
              </a:ext>
            </a:extLst>
          </p:cNvPr>
          <p:cNvSpPr/>
          <p:nvPr/>
        </p:nvSpPr>
        <p:spPr>
          <a:xfrm>
            <a:off x="1980720" y="5347800"/>
            <a:ext cx="20519280" cy="102894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sp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3000" b="1" i="0" u="none" strike="noStrike" cap="none" dirty="0">
                <a:solidFill>
                  <a:srgbClr val="505050"/>
                </a:solidFill>
                <a:latin typeface="Open Sans"/>
                <a:ea typeface="Open Sans"/>
                <a:cs typeface="Open Sans"/>
                <a:sym typeface="Open Sans"/>
              </a:rPr>
              <a:t>Проектное решение №1:</a:t>
            </a:r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3000" i="0" u="none" strike="noStrike" cap="none" dirty="0">
                <a:solidFill>
                  <a:srgbClr val="505050"/>
                </a:solidFill>
                <a:latin typeface="Open Sans"/>
                <a:ea typeface="Open Sans"/>
                <a:cs typeface="Open Sans"/>
                <a:sym typeface="Open Sans"/>
              </a:rPr>
              <a:t>Конструктивный анализ практик студенческих сообществ. Обработанная информация будет предоставляться сообществам СПбГУ и администрации Университета.</a:t>
            </a:r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ru-RU" sz="3000" b="1" i="0" u="none" strike="noStrike" cap="none" dirty="0">
              <a:solidFill>
                <a:srgbClr val="505050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3000" b="1" i="0" u="none" strike="noStrike" cap="none" dirty="0">
                <a:solidFill>
                  <a:srgbClr val="505050"/>
                </a:solidFill>
                <a:latin typeface="Open Sans"/>
                <a:ea typeface="Open Sans"/>
                <a:cs typeface="Open Sans"/>
                <a:sym typeface="Open Sans"/>
              </a:rPr>
              <a:t>Мероприятия:</a:t>
            </a:r>
          </a:p>
          <a:p>
            <a:pPr marL="514350" marR="0" lvl="0" indent="-51435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505050"/>
              </a:buClr>
              <a:buSzPts val="2800"/>
              <a:buFont typeface="+mj-lt"/>
              <a:buAutoNum type="arabicPeriod"/>
            </a:pPr>
            <a:r>
              <a:rPr lang="ru-RU" sz="3000" i="0" u="none" strike="noStrike" cap="none" dirty="0">
                <a:solidFill>
                  <a:srgbClr val="505050"/>
                </a:solidFill>
                <a:latin typeface="Open Sans"/>
                <a:ea typeface="Open Sans"/>
                <a:cs typeface="Open Sans"/>
                <a:sym typeface="Open Sans"/>
              </a:rPr>
              <a:t>Школа будущих активистов СПбГУ</a:t>
            </a:r>
          </a:p>
          <a:p>
            <a:pPr marL="514350" marR="0" lvl="0" indent="-51435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505050"/>
              </a:buClr>
              <a:buSzPts val="2800"/>
              <a:buFont typeface="+mj-lt"/>
              <a:buAutoNum type="arabicPeriod"/>
            </a:pPr>
            <a:r>
              <a:rPr lang="ru-RU" sz="3000" i="0" u="none" strike="noStrike" cap="none" dirty="0">
                <a:solidFill>
                  <a:srgbClr val="505050"/>
                </a:solidFill>
                <a:latin typeface="Open Sans"/>
                <a:ea typeface="Open Sans"/>
                <a:cs typeface="Open Sans"/>
                <a:sym typeface="Open Sans"/>
              </a:rPr>
              <a:t>Конкурс лучших практик студенческих организаций</a:t>
            </a:r>
          </a:p>
          <a:p>
            <a:pPr marL="514350" marR="0" lvl="0" indent="-51435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505050"/>
              </a:buClr>
              <a:buSzPts val="2800"/>
              <a:buFont typeface="+mj-lt"/>
              <a:buAutoNum type="arabicPeriod"/>
            </a:pPr>
            <a:r>
              <a:rPr lang="ru-RU" sz="3000" i="0" u="none" strike="noStrike" cap="none" dirty="0">
                <a:solidFill>
                  <a:srgbClr val="505050"/>
                </a:solidFill>
                <a:latin typeface="Open Sans"/>
                <a:ea typeface="Open Sans"/>
                <a:cs typeface="Open Sans"/>
                <a:sym typeface="Open Sans"/>
              </a:rPr>
              <a:t>Выезд активистов СПбГУ</a:t>
            </a:r>
          </a:p>
          <a:p>
            <a:pPr marL="514350" marR="0" lvl="0" indent="-51435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505050"/>
              </a:buClr>
              <a:buSzPts val="2800"/>
              <a:buFont typeface="+mj-lt"/>
              <a:buAutoNum type="arabicPeriod"/>
            </a:pPr>
            <a:r>
              <a:rPr lang="ru-RU" sz="3000" i="0" u="none" strike="noStrike" cap="none" dirty="0">
                <a:solidFill>
                  <a:srgbClr val="505050"/>
                </a:solidFill>
                <a:latin typeface="Open Sans"/>
                <a:ea typeface="Open Sans"/>
                <a:cs typeface="Open Sans"/>
                <a:sym typeface="Open Sans"/>
              </a:rPr>
              <a:t>Научно-просветительский семинар об истории студенческих объединений СПбГУ</a:t>
            </a:r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ru-RU" sz="3000" b="1" i="0" u="none" strike="noStrike" cap="none" dirty="0">
              <a:solidFill>
                <a:srgbClr val="505050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ru-RU" sz="3000" b="1" i="0" u="none" strike="noStrike" cap="none" dirty="0">
              <a:solidFill>
                <a:srgbClr val="505050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ru-RU" sz="3000" b="1" i="0" u="none" strike="noStrike" cap="none" dirty="0">
              <a:solidFill>
                <a:srgbClr val="505050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ru-RU" sz="3000" b="1" i="0" u="none" strike="noStrike" cap="none" dirty="0">
              <a:solidFill>
                <a:srgbClr val="505050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marL="0" marR="0" lvl="0" indent="0" algn="l" rtl="0">
              <a:lnSpc>
                <a:spcPct val="342892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ru-RU" sz="3000" b="1" i="0" u="none" strike="noStrike" cap="none" dirty="0">
              <a:solidFill>
                <a:srgbClr val="505050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258" name="Freeform 102">
            <a:extLst>
              <a:ext uri="{FF2B5EF4-FFF2-40B4-BE49-F238E27FC236}">
                <a16:creationId xmlns:a16="http://schemas.microsoft.com/office/drawing/2014/main" id="{7AD7DA78-0264-BF88-198E-63103333B8F1}"/>
              </a:ext>
            </a:extLst>
          </p:cNvPr>
          <p:cNvSpPr/>
          <p:nvPr/>
        </p:nvSpPr>
        <p:spPr>
          <a:xfrm>
            <a:off x="9271080" y="2959920"/>
            <a:ext cx="3064320" cy="2109960"/>
          </a:xfrm>
          <a:custGeom>
            <a:avLst/>
            <a:gdLst>
              <a:gd name="textAreaLeft" fmla="*/ 0 w 3064320"/>
              <a:gd name="textAreaRight" fmla="*/ 3066120 w 3064320"/>
              <a:gd name="textAreaTop" fmla="*/ 0 h 2109960"/>
              <a:gd name="textAreaBottom" fmla="*/ 2111760 h 2109960"/>
            </a:gdLst>
            <a:ahLst/>
            <a:cxnLst/>
            <a:rect l="textAreaLeft" t="textAreaTop" r="textAreaRight" b="textAreaBottom"/>
            <a:pathLst>
              <a:path w="3066067" h="2111754">
                <a:moveTo>
                  <a:pt x="0" y="0"/>
                </a:moveTo>
                <a:lnTo>
                  <a:pt x="3066068" y="0"/>
                </a:lnTo>
                <a:lnTo>
                  <a:pt x="3066068" y="2111754"/>
                </a:lnTo>
                <a:lnTo>
                  <a:pt x="0" y="2111754"/>
                </a:lnTo>
                <a:lnTo>
                  <a:pt x="0" y="0"/>
                </a:lnTo>
                <a:close/>
              </a:path>
            </a:pathLst>
          </a:custGeom>
          <a:blipFill rotWithShape="0">
            <a:blip r:embed="rId40"/>
            <a:srcRect/>
            <a:stretch/>
          </a:blip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>
              <a:lnSpc>
                <a:spcPct val="100000"/>
              </a:lnSpc>
            </a:pPr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6523062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7B08B1B-E19A-1A07-DDC4-B6F455FE427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8" name="Group 2">
            <a:extLst>
              <a:ext uri="{FF2B5EF4-FFF2-40B4-BE49-F238E27FC236}">
                <a16:creationId xmlns:a16="http://schemas.microsoft.com/office/drawing/2014/main" id="{539FDDB7-14EB-0727-6925-5E89AC93AA59}"/>
              </a:ext>
            </a:extLst>
          </p:cNvPr>
          <p:cNvGrpSpPr/>
          <p:nvPr/>
        </p:nvGrpSpPr>
        <p:grpSpPr>
          <a:xfrm>
            <a:off x="0" y="0"/>
            <a:ext cx="24382080" cy="2055600"/>
            <a:chOff x="0" y="0"/>
            <a:chExt cx="24382080" cy="2055600"/>
          </a:xfrm>
        </p:grpSpPr>
        <p:sp>
          <p:nvSpPr>
            <p:cNvPr id="159" name="Freeform 3">
              <a:extLst>
                <a:ext uri="{FF2B5EF4-FFF2-40B4-BE49-F238E27FC236}">
                  <a16:creationId xmlns:a16="http://schemas.microsoft.com/office/drawing/2014/main" id="{DBAE249E-98C8-8658-D3A5-36235DBD85B5}"/>
                </a:ext>
              </a:extLst>
            </p:cNvPr>
            <p:cNvSpPr/>
            <p:nvPr/>
          </p:nvSpPr>
          <p:spPr>
            <a:xfrm>
              <a:off x="0" y="0"/>
              <a:ext cx="24382080" cy="2055600"/>
            </a:xfrm>
            <a:custGeom>
              <a:avLst/>
              <a:gdLst>
                <a:gd name="textAreaLeft" fmla="*/ 0 w 24382080"/>
                <a:gd name="textAreaRight" fmla="*/ 24383880 w 24382080"/>
                <a:gd name="textAreaTop" fmla="*/ 0 h 2055600"/>
                <a:gd name="textAreaBottom" fmla="*/ 2057400 h 2055600"/>
              </a:gdLst>
              <a:ahLst/>
              <a:cxnLst/>
              <a:rect l="textAreaLeft" t="textAreaTop" r="textAreaRight" b="textAreaBottom"/>
              <a:pathLst>
                <a:path w="24384000" h="2057400">
                  <a:moveTo>
                    <a:pt x="24384000" y="2057400"/>
                  </a:moveTo>
                  <a:lnTo>
                    <a:pt x="0" y="2057400"/>
                  </a:lnTo>
                  <a:lnTo>
                    <a:pt x="0" y="0"/>
                  </a:lnTo>
                  <a:lnTo>
                    <a:pt x="24384000" y="0"/>
                  </a:lnTo>
                  <a:close/>
                </a:path>
              </a:pathLst>
            </a:custGeom>
            <a:solidFill>
              <a:srgbClr val="AF2C2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pPr>
                <a:lnSpc>
                  <a:spcPct val="100000"/>
                </a:lnSpc>
              </a:pPr>
              <a:endParaRPr lang="ru-RU" sz="1800" b="0" strike="noStrike" spc="-1">
                <a:solidFill>
                  <a:srgbClr val="000000"/>
                </a:solidFill>
                <a:latin typeface="Arial"/>
              </a:endParaRPr>
            </a:p>
          </p:txBody>
        </p:sp>
      </p:grpSp>
      <p:grpSp>
        <p:nvGrpSpPr>
          <p:cNvPr id="160" name="Group 4">
            <a:extLst>
              <a:ext uri="{FF2B5EF4-FFF2-40B4-BE49-F238E27FC236}">
                <a16:creationId xmlns:a16="http://schemas.microsoft.com/office/drawing/2014/main" id="{402EFAFE-1966-2205-4D2E-FFCE0505AB51}"/>
              </a:ext>
            </a:extLst>
          </p:cNvPr>
          <p:cNvGrpSpPr/>
          <p:nvPr/>
        </p:nvGrpSpPr>
        <p:grpSpPr>
          <a:xfrm>
            <a:off x="0" y="11676600"/>
            <a:ext cx="24382080" cy="2037600"/>
            <a:chOff x="0" y="11676600"/>
            <a:chExt cx="24382080" cy="2037600"/>
          </a:xfrm>
        </p:grpSpPr>
        <p:sp>
          <p:nvSpPr>
            <p:cNvPr id="161" name="Freeform 5">
              <a:extLst>
                <a:ext uri="{FF2B5EF4-FFF2-40B4-BE49-F238E27FC236}">
                  <a16:creationId xmlns:a16="http://schemas.microsoft.com/office/drawing/2014/main" id="{621DD36C-398A-6DE4-D214-E4223A551AF5}"/>
                </a:ext>
              </a:extLst>
            </p:cNvPr>
            <p:cNvSpPr/>
            <p:nvPr/>
          </p:nvSpPr>
          <p:spPr>
            <a:xfrm>
              <a:off x="0" y="11676600"/>
              <a:ext cx="24382080" cy="2037600"/>
            </a:xfrm>
            <a:custGeom>
              <a:avLst/>
              <a:gdLst>
                <a:gd name="textAreaLeft" fmla="*/ 0 w 24382080"/>
                <a:gd name="textAreaRight" fmla="*/ 24383880 w 24382080"/>
                <a:gd name="textAreaTop" fmla="*/ 0 h 2037600"/>
                <a:gd name="textAreaBottom" fmla="*/ 2039400 h 2037600"/>
              </a:gdLst>
              <a:ahLst/>
              <a:cxnLst/>
              <a:rect l="textAreaLeft" t="textAreaTop" r="textAreaRight" b="textAreaBottom"/>
              <a:pathLst>
                <a:path w="24384000" h="2039366">
                  <a:moveTo>
                    <a:pt x="0" y="0"/>
                  </a:moveTo>
                  <a:lnTo>
                    <a:pt x="0" y="2039366"/>
                  </a:lnTo>
                  <a:lnTo>
                    <a:pt x="24384000" y="2039366"/>
                  </a:lnTo>
                  <a:lnTo>
                    <a:pt x="24384000" y="0"/>
                  </a:lnTo>
                  <a:close/>
                </a:path>
              </a:pathLst>
            </a:custGeom>
            <a:solidFill>
              <a:srgbClr val="AF2C2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pPr>
                <a:lnSpc>
                  <a:spcPct val="100000"/>
                </a:lnSpc>
              </a:pPr>
              <a:endParaRPr lang="ru-RU" sz="1800" b="0" strike="noStrike" spc="-1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162" name="Freeform 6">
              <a:extLst>
                <a:ext uri="{FF2B5EF4-FFF2-40B4-BE49-F238E27FC236}">
                  <a16:creationId xmlns:a16="http://schemas.microsoft.com/office/drawing/2014/main" id="{47710ACE-F6FF-E3E8-59EA-A9AC5C29D9BC}"/>
                </a:ext>
              </a:extLst>
            </p:cNvPr>
            <p:cNvSpPr/>
            <p:nvPr/>
          </p:nvSpPr>
          <p:spPr>
            <a:xfrm>
              <a:off x="22006440" y="11713320"/>
              <a:ext cx="47880" cy="2000880"/>
            </a:xfrm>
            <a:custGeom>
              <a:avLst/>
              <a:gdLst>
                <a:gd name="textAreaLeft" fmla="*/ 0 w 47880"/>
                <a:gd name="textAreaRight" fmla="*/ 49680 w 47880"/>
                <a:gd name="textAreaTop" fmla="*/ 0 h 2000880"/>
                <a:gd name="textAreaBottom" fmla="*/ 2002680 h 2000880"/>
              </a:gdLst>
              <a:ahLst/>
              <a:cxnLst/>
              <a:rect l="textAreaLeft" t="textAreaTop" r="textAreaRight" b="textAreaBottom"/>
              <a:pathLst>
                <a:path w="49657" h="2002790">
                  <a:moveTo>
                    <a:pt x="0" y="0"/>
                  </a:moveTo>
                  <a:lnTo>
                    <a:pt x="0" y="2002790"/>
                  </a:lnTo>
                  <a:lnTo>
                    <a:pt x="49657" y="2002790"/>
                  </a:lnTo>
                  <a:lnTo>
                    <a:pt x="49657" y="0"/>
                  </a:lnTo>
                  <a:close/>
                </a:path>
              </a:pathLst>
            </a:custGeom>
            <a:solidFill>
              <a:srgbClr val="AE2013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pPr>
                <a:lnSpc>
                  <a:spcPct val="100000"/>
                </a:lnSpc>
              </a:pPr>
              <a:endParaRPr lang="ru-RU" sz="1800" b="0" strike="noStrike" spc="-1">
                <a:solidFill>
                  <a:srgbClr val="000000"/>
                </a:solidFill>
                <a:latin typeface="Arial"/>
              </a:endParaRPr>
            </a:p>
          </p:txBody>
        </p:sp>
      </p:grpSp>
      <p:grpSp>
        <p:nvGrpSpPr>
          <p:cNvPr id="163" name="Group 7">
            <a:extLst>
              <a:ext uri="{FF2B5EF4-FFF2-40B4-BE49-F238E27FC236}">
                <a16:creationId xmlns:a16="http://schemas.microsoft.com/office/drawing/2014/main" id="{E24C0707-DCA4-B3B0-2305-04E823BFA2FA}"/>
              </a:ext>
            </a:extLst>
          </p:cNvPr>
          <p:cNvGrpSpPr/>
          <p:nvPr/>
        </p:nvGrpSpPr>
        <p:grpSpPr>
          <a:xfrm>
            <a:off x="15370920" y="11980080"/>
            <a:ext cx="81360" cy="1461600"/>
            <a:chOff x="15370920" y="11980080"/>
            <a:chExt cx="81360" cy="1461600"/>
          </a:xfrm>
        </p:grpSpPr>
        <p:sp>
          <p:nvSpPr>
            <p:cNvPr id="164" name="Freeform 8">
              <a:extLst>
                <a:ext uri="{FF2B5EF4-FFF2-40B4-BE49-F238E27FC236}">
                  <a16:creationId xmlns:a16="http://schemas.microsoft.com/office/drawing/2014/main" id="{0ACF6C08-1F57-5072-77CA-9C96D2FBA8BA}"/>
                </a:ext>
              </a:extLst>
            </p:cNvPr>
            <p:cNvSpPr/>
            <p:nvPr/>
          </p:nvSpPr>
          <p:spPr>
            <a:xfrm>
              <a:off x="15370920" y="11980080"/>
              <a:ext cx="81360" cy="1461600"/>
            </a:xfrm>
            <a:custGeom>
              <a:avLst/>
              <a:gdLst>
                <a:gd name="textAreaLeft" fmla="*/ 0 w 81360"/>
                <a:gd name="textAreaRight" fmla="*/ 83160 w 81360"/>
                <a:gd name="textAreaTop" fmla="*/ 0 h 1461600"/>
                <a:gd name="textAreaBottom" fmla="*/ 1463400 h 1461600"/>
              </a:gdLst>
              <a:ahLst/>
              <a:cxnLst/>
              <a:rect l="textAreaLeft" t="textAreaTop" r="textAreaRight" b="textAreaBottom"/>
              <a:pathLst>
                <a:path w="110871" h="1951228">
                  <a:moveTo>
                    <a:pt x="110871" y="0"/>
                  </a:moveTo>
                  <a:cubicBezTo>
                    <a:pt x="38354" y="313690"/>
                    <a:pt x="0" y="640207"/>
                    <a:pt x="0" y="975614"/>
                  </a:cubicBezTo>
                  <a:cubicBezTo>
                    <a:pt x="0" y="1311021"/>
                    <a:pt x="38354" y="1637538"/>
                    <a:pt x="110871" y="1951228"/>
                  </a:cubicBezTo>
                  <a:lnTo>
                    <a:pt x="110871" y="0"/>
                  </a:lnTo>
                  <a:close/>
                </a:path>
              </a:pathLst>
            </a:custGeom>
            <a:blipFill rotWithShape="0">
              <a:blip r:embed="rId2"/>
              <a:srcRect/>
              <a:stretch/>
            </a:blip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pPr>
                <a:lnSpc>
                  <a:spcPct val="100000"/>
                </a:lnSpc>
              </a:pPr>
              <a:endParaRPr lang="ru-RU" sz="1800" b="0" strike="noStrike" spc="-1">
                <a:solidFill>
                  <a:srgbClr val="000000"/>
                </a:solidFill>
                <a:latin typeface="Arial"/>
              </a:endParaRPr>
            </a:p>
          </p:txBody>
        </p:sp>
      </p:grpSp>
      <p:sp>
        <p:nvSpPr>
          <p:cNvPr id="165" name="Freeform 9">
            <a:extLst>
              <a:ext uri="{FF2B5EF4-FFF2-40B4-BE49-F238E27FC236}">
                <a16:creationId xmlns:a16="http://schemas.microsoft.com/office/drawing/2014/main" id="{318F1997-9432-F0F6-FA4B-C30E7D9C4BDA}"/>
              </a:ext>
            </a:extLst>
          </p:cNvPr>
          <p:cNvSpPr/>
          <p:nvPr/>
        </p:nvSpPr>
        <p:spPr>
          <a:xfrm>
            <a:off x="14427360" y="11671200"/>
            <a:ext cx="1027080" cy="2043000"/>
          </a:xfrm>
          <a:custGeom>
            <a:avLst/>
            <a:gdLst>
              <a:gd name="textAreaLeft" fmla="*/ 0 w 1027080"/>
              <a:gd name="textAreaRight" fmla="*/ 1028880 w 1027080"/>
              <a:gd name="textAreaTop" fmla="*/ 0 h 2043000"/>
              <a:gd name="textAreaBottom" fmla="*/ 2044800 h 2043000"/>
            </a:gdLst>
            <a:ahLst/>
            <a:cxnLst/>
            <a:rect l="textAreaLeft" t="textAreaTop" r="textAreaRight" b="textAreaBottom"/>
            <a:pathLst>
              <a:path w="1028700" h="2044703">
                <a:moveTo>
                  <a:pt x="0" y="0"/>
                </a:moveTo>
                <a:lnTo>
                  <a:pt x="1028700" y="0"/>
                </a:lnTo>
                <a:lnTo>
                  <a:pt x="1028700" y="2044703"/>
                </a:lnTo>
                <a:lnTo>
                  <a:pt x="0" y="2044703"/>
                </a:lnTo>
                <a:lnTo>
                  <a:pt x="0" y="0"/>
                </a:lnTo>
                <a:close/>
              </a:path>
            </a:pathLst>
          </a:custGeom>
          <a:blipFill rotWithShape="0">
            <a:blip r:embed="rId3"/>
            <a:srcRect/>
            <a:stretch/>
          </a:blip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>
              <a:lnSpc>
                <a:spcPct val="100000"/>
              </a:lnSpc>
            </a:pPr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grpSp>
        <p:nvGrpSpPr>
          <p:cNvPr id="166" name="Group 10">
            <a:extLst>
              <a:ext uri="{FF2B5EF4-FFF2-40B4-BE49-F238E27FC236}">
                <a16:creationId xmlns:a16="http://schemas.microsoft.com/office/drawing/2014/main" id="{3C121FFA-0FB2-2FBD-BC53-771D73E883C8}"/>
              </a:ext>
            </a:extLst>
          </p:cNvPr>
          <p:cNvGrpSpPr/>
          <p:nvPr/>
        </p:nvGrpSpPr>
        <p:grpSpPr>
          <a:xfrm>
            <a:off x="12971520" y="11671560"/>
            <a:ext cx="10912320" cy="2039400"/>
            <a:chOff x="12971520" y="11671560"/>
            <a:chExt cx="10912320" cy="2039400"/>
          </a:xfrm>
        </p:grpSpPr>
        <p:sp>
          <p:nvSpPr>
            <p:cNvPr id="167" name="Freeform 11">
              <a:extLst>
                <a:ext uri="{FF2B5EF4-FFF2-40B4-BE49-F238E27FC236}">
                  <a16:creationId xmlns:a16="http://schemas.microsoft.com/office/drawing/2014/main" id="{3ED7C6C5-B4B3-598F-3BAB-FB955C5F25F4}"/>
                </a:ext>
              </a:extLst>
            </p:cNvPr>
            <p:cNvSpPr/>
            <p:nvPr/>
          </p:nvSpPr>
          <p:spPr>
            <a:xfrm flipV="1">
              <a:off x="12971520" y="11670840"/>
              <a:ext cx="10912320" cy="2039400"/>
            </a:xfrm>
            <a:custGeom>
              <a:avLst/>
              <a:gdLst>
                <a:gd name="textAreaLeft" fmla="*/ 0 w 10912320"/>
                <a:gd name="textAreaRight" fmla="*/ 10914120 w 10912320"/>
                <a:gd name="textAreaTop" fmla="*/ -1080 h 2039400"/>
                <a:gd name="textAreaBottom" fmla="*/ 2040120 h 2039400"/>
              </a:gdLst>
              <a:ahLst/>
              <a:cxnLst/>
              <a:rect l="textAreaLeft" t="textAreaTop" r="textAreaRight" b="textAreaBottom"/>
              <a:pathLst>
                <a:path w="14552042" h="2721483">
                  <a:moveTo>
                    <a:pt x="199136" y="2721483"/>
                  </a:moveTo>
                  <a:cubicBezTo>
                    <a:pt x="6731" y="1802892"/>
                    <a:pt x="0" y="881380"/>
                    <a:pt x="155575" y="0"/>
                  </a:cubicBezTo>
                  <a:lnTo>
                    <a:pt x="1121156" y="0"/>
                  </a:lnTo>
                  <a:lnTo>
                    <a:pt x="1121156" y="1311148"/>
                  </a:lnTo>
                  <a:lnTo>
                    <a:pt x="1034796" y="1269111"/>
                  </a:lnTo>
                  <a:lnTo>
                    <a:pt x="1034796" y="1269111"/>
                  </a:lnTo>
                  <a:cubicBezTo>
                    <a:pt x="1040892" y="1583182"/>
                    <a:pt x="1069594" y="1897253"/>
                    <a:pt x="1121156" y="2208530"/>
                  </a:cubicBezTo>
                  <a:lnTo>
                    <a:pt x="1121156" y="2721483"/>
                  </a:lnTo>
                  <a:close/>
                  <a:moveTo>
                    <a:pt x="13799440" y="2721483"/>
                  </a:moveTo>
                  <a:cubicBezTo>
                    <a:pt x="14021690" y="1833626"/>
                    <a:pt x="14055599" y="904367"/>
                    <a:pt x="13895832" y="0"/>
                  </a:cubicBezTo>
                  <a:lnTo>
                    <a:pt x="14390117" y="0"/>
                  </a:lnTo>
                  <a:cubicBezTo>
                    <a:pt x="14552042" y="922401"/>
                    <a:pt x="14528547" y="1843913"/>
                    <a:pt x="14343507" y="2721483"/>
                  </a:cubicBezTo>
                  <a:close/>
                </a:path>
              </a:pathLst>
            </a:custGeom>
            <a:blipFill rotWithShape="0">
              <a:blip r:embed="rId4"/>
              <a:srcRect/>
              <a:stretch/>
            </a:blip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pPr>
                <a:lnSpc>
                  <a:spcPct val="100000"/>
                </a:lnSpc>
              </a:pPr>
              <a:endParaRPr lang="ru-RU" sz="1800" b="0" strike="noStrike" spc="-1">
                <a:solidFill>
                  <a:srgbClr val="000000"/>
                </a:solidFill>
                <a:latin typeface="Arial"/>
              </a:endParaRPr>
            </a:p>
          </p:txBody>
        </p:sp>
      </p:grpSp>
      <p:grpSp>
        <p:nvGrpSpPr>
          <p:cNvPr id="168" name="Group 12">
            <a:extLst>
              <a:ext uri="{FF2B5EF4-FFF2-40B4-BE49-F238E27FC236}">
                <a16:creationId xmlns:a16="http://schemas.microsoft.com/office/drawing/2014/main" id="{199BF16C-FA79-8D47-D5CF-CB2B882CC8AF}"/>
              </a:ext>
            </a:extLst>
          </p:cNvPr>
          <p:cNvGrpSpPr/>
          <p:nvPr/>
        </p:nvGrpSpPr>
        <p:grpSpPr>
          <a:xfrm>
            <a:off x="13812120" y="11674800"/>
            <a:ext cx="524880" cy="2039400"/>
            <a:chOff x="13812120" y="11674800"/>
            <a:chExt cx="524880" cy="2039400"/>
          </a:xfrm>
        </p:grpSpPr>
        <p:sp>
          <p:nvSpPr>
            <p:cNvPr id="169" name="Freeform 13">
              <a:extLst>
                <a:ext uri="{FF2B5EF4-FFF2-40B4-BE49-F238E27FC236}">
                  <a16:creationId xmlns:a16="http://schemas.microsoft.com/office/drawing/2014/main" id="{C3232D9B-1C51-40DF-273C-D92FEA6DEEF6}"/>
                </a:ext>
              </a:extLst>
            </p:cNvPr>
            <p:cNvSpPr/>
            <p:nvPr/>
          </p:nvSpPr>
          <p:spPr>
            <a:xfrm>
              <a:off x="13812120" y="11674800"/>
              <a:ext cx="524880" cy="2039400"/>
            </a:xfrm>
            <a:custGeom>
              <a:avLst/>
              <a:gdLst>
                <a:gd name="textAreaLeft" fmla="*/ 0 w 524880"/>
                <a:gd name="textAreaRight" fmla="*/ 526680 w 524880"/>
                <a:gd name="textAreaTop" fmla="*/ 0 h 2039400"/>
                <a:gd name="textAreaBottom" fmla="*/ 2041200 h 2039400"/>
              </a:gdLst>
              <a:ahLst/>
              <a:cxnLst/>
              <a:rect l="textAreaLeft" t="textAreaTop" r="textAreaRight" b="textAreaBottom"/>
              <a:pathLst>
                <a:path w="702437" h="2721483">
                  <a:moveTo>
                    <a:pt x="0" y="0"/>
                  </a:moveTo>
                  <a:lnTo>
                    <a:pt x="0" y="512826"/>
                  </a:lnTo>
                  <a:cubicBezTo>
                    <a:pt x="28448" y="340995"/>
                    <a:pt x="63881" y="169799"/>
                    <a:pt x="106299" y="0"/>
                  </a:cubicBezTo>
                  <a:close/>
                  <a:moveTo>
                    <a:pt x="552831" y="1141603"/>
                  </a:moveTo>
                  <a:lnTo>
                    <a:pt x="0" y="1410335"/>
                  </a:lnTo>
                  <a:lnTo>
                    <a:pt x="0" y="2721483"/>
                  </a:lnTo>
                  <a:lnTo>
                    <a:pt x="702437" y="2721483"/>
                  </a:lnTo>
                  <a:cubicBezTo>
                    <a:pt x="601472" y="2291207"/>
                    <a:pt x="548005" y="1843024"/>
                    <a:pt x="548005" y="1382395"/>
                  </a:cubicBezTo>
                  <a:cubicBezTo>
                    <a:pt x="548005" y="1301750"/>
                    <a:pt x="549656" y="1221359"/>
                    <a:pt x="552958" y="1141476"/>
                  </a:cubicBezTo>
                  <a:close/>
                </a:path>
              </a:pathLst>
            </a:custGeom>
            <a:blipFill rotWithShape="0">
              <a:blip r:embed="rId5"/>
              <a:srcRect/>
              <a:stretch/>
            </a:blip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pPr>
                <a:lnSpc>
                  <a:spcPct val="100000"/>
                </a:lnSpc>
              </a:pPr>
              <a:endParaRPr lang="ru-RU" sz="1800" b="0" strike="noStrike" spc="-1">
                <a:solidFill>
                  <a:srgbClr val="000000"/>
                </a:solidFill>
                <a:latin typeface="Arial"/>
              </a:endParaRPr>
            </a:p>
          </p:txBody>
        </p:sp>
      </p:grpSp>
      <p:grpSp>
        <p:nvGrpSpPr>
          <p:cNvPr id="170" name="Group 14">
            <a:extLst>
              <a:ext uri="{FF2B5EF4-FFF2-40B4-BE49-F238E27FC236}">
                <a16:creationId xmlns:a16="http://schemas.microsoft.com/office/drawing/2014/main" id="{2908C61F-2830-6C8E-72B3-048FCACEC24A}"/>
              </a:ext>
            </a:extLst>
          </p:cNvPr>
          <p:cNvGrpSpPr/>
          <p:nvPr/>
        </p:nvGrpSpPr>
        <p:grpSpPr>
          <a:xfrm>
            <a:off x="14223240" y="12426840"/>
            <a:ext cx="308160" cy="1285560"/>
            <a:chOff x="14223240" y="12426840"/>
            <a:chExt cx="308160" cy="1285560"/>
          </a:xfrm>
        </p:grpSpPr>
        <p:sp>
          <p:nvSpPr>
            <p:cNvPr id="171" name="Freeform 15">
              <a:extLst>
                <a:ext uri="{FF2B5EF4-FFF2-40B4-BE49-F238E27FC236}">
                  <a16:creationId xmlns:a16="http://schemas.microsoft.com/office/drawing/2014/main" id="{FAE04B53-8C94-0BC9-BB66-98735A28FEF9}"/>
                </a:ext>
              </a:extLst>
            </p:cNvPr>
            <p:cNvSpPr/>
            <p:nvPr/>
          </p:nvSpPr>
          <p:spPr>
            <a:xfrm flipV="1">
              <a:off x="14223240" y="12426480"/>
              <a:ext cx="308160" cy="1285560"/>
            </a:xfrm>
            <a:custGeom>
              <a:avLst/>
              <a:gdLst>
                <a:gd name="textAreaLeft" fmla="*/ 0 w 308160"/>
                <a:gd name="textAreaRight" fmla="*/ 309960 w 308160"/>
                <a:gd name="textAreaTop" fmla="*/ -1080 h 1285560"/>
                <a:gd name="textAreaBottom" fmla="*/ 1286280 h 1285560"/>
              </a:gdLst>
              <a:ahLst/>
              <a:cxnLst/>
              <a:rect l="textAreaLeft" t="textAreaTop" r="textAreaRight" b="textAreaBottom"/>
              <a:pathLst>
                <a:path w="413512" h="1716405">
                  <a:moveTo>
                    <a:pt x="285623" y="1716405"/>
                  </a:moveTo>
                  <a:lnTo>
                    <a:pt x="4953" y="1580007"/>
                  </a:lnTo>
                  <a:cubicBezTo>
                    <a:pt x="1651" y="1500124"/>
                    <a:pt x="0" y="1419733"/>
                    <a:pt x="0" y="1339088"/>
                  </a:cubicBezTo>
                  <a:cubicBezTo>
                    <a:pt x="0" y="878459"/>
                    <a:pt x="53467" y="430276"/>
                    <a:pt x="154432" y="0"/>
                  </a:cubicBezTo>
                  <a:lnTo>
                    <a:pt x="413512" y="0"/>
                  </a:lnTo>
                  <a:cubicBezTo>
                    <a:pt x="279908" y="552958"/>
                    <a:pt x="233553" y="1131951"/>
                    <a:pt x="285623" y="1716405"/>
                  </a:cubicBezTo>
                  <a:close/>
                </a:path>
              </a:pathLst>
            </a:custGeom>
            <a:blipFill rotWithShape="0">
              <a:blip r:embed="rId6"/>
              <a:srcRect/>
              <a:stretch/>
            </a:blip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pPr>
                <a:lnSpc>
                  <a:spcPct val="100000"/>
                </a:lnSpc>
              </a:pPr>
              <a:endParaRPr lang="ru-RU" sz="1800" b="0" strike="noStrike" spc="-1">
                <a:solidFill>
                  <a:srgbClr val="000000"/>
                </a:solidFill>
                <a:latin typeface="Arial"/>
              </a:endParaRPr>
            </a:p>
          </p:txBody>
        </p:sp>
      </p:grpSp>
      <p:grpSp>
        <p:nvGrpSpPr>
          <p:cNvPr id="172" name="Group 16">
            <a:extLst>
              <a:ext uri="{FF2B5EF4-FFF2-40B4-BE49-F238E27FC236}">
                <a16:creationId xmlns:a16="http://schemas.microsoft.com/office/drawing/2014/main" id="{A8E97602-8043-7206-4DF5-174F1A572D7B}"/>
              </a:ext>
            </a:extLst>
          </p:cNvPr>
          <p:cNvGrpSpPr/>
          <p:nvPr/>
        </p:nvGrpSpPr>
        <p:grpSpPr>
          <a:xfrm>
            <a:off x="15454080" y="11674800"/>
            <a:ext cx="646200" cy="2039400"/>
            <a:chOff x="15454080" y="11674800"/>
            <a:chExt cx="646200" cy="2039400"/>
          </a:xfrm>
        </p:grpSpPr>
        <p:sp>
          <p:nvSpPr>
            <p:cNvPr id="173" name="Freeform 17">
              <a:extLst>
                <a:ext uri="{FF2B5EF4-FFF2-40B4-BE49-F238E27FC236}">
                  <a16:creationId xmlns:a16="http://schemas.microsoft.com/office/drawing/2014/main" id="{6A015F6E-7114-2F5D-5E4A-0D2C8A845D2A}"/>
                </a:ext>
              </a:extLst>
            </p:cNvPr>
            <p:cNvSpPr/>
            <p:nvPr/>
          </p:nvSpPr>
          <p:spPr>
            <a:xfrm>
              <a:off x="15454080" y="11674800"/>
              <a:ext cx="646200" cy="2039400"/>
            </a:xfrm>
            <a:custGeom>
              <a:avLst/>
              <a:gdLst>
                <a:gd name="textAreaLeft" fmla="*/ 0 w 646200"/>
                <a:gd name="textAreaRight" fmla="*/ 648000 w 646200"/>
                <a:gd name="textAreaTop" fmla="*/ 0 h 2039400"/>
                <a:gd name="textAreaBottom" fmla="*/ 2041200 h 2039400"/>
              </a:gdLst>
              <a:ahLst/>
              <a:cxnLst/>
              <a:rect l="textAreaLeft" t="textAreaTop" r="textAreaRight" b="textAreaBottom"/>
              <a:pathLst>
                <a:path w="864235" h="2721483">
                  <a:moveTo>
                    <a:pt x="115443" y="0"/>
                  </a:moveTo>
                  <a:cubicBezTo>
                    <a:pt x="70612" y="132715"/>
                    <a:pt x="32004" y="268605"/>
                    <a:pt x="0" y="406781"/>
                  </a:cubicBezTo>
                  <a:lnTo>
                    <a:pt x="0" y="2358009"/>
                  </a:lnTo>
                  <a:cubicBezTo>
                    <a:pt x="28448" y="2481199"/>
                    <a:pt x="62357" y="2602484"/>
                    <a:pt x="101092" y="2721483"/>
                  </a:cubicBezTo>
                  <a:lnTo>
                    <a:pt x="773938" y="2721483"/>
                  </a:lnTo>
                  <a:cubicBezTo>
                    <a:pt x="446913" y="1848231"/>
                    <a:pt x="471043" y="865124"/>
                    <a:pt x="864235" y="0"/>
                  </a:cubicBezTo>
                  <a:close/>
                </a:path>
              </a:pathLst>
            </a:custGeom>
            <a:blipFill rotWithShape="0">
              <a:blip r:embed="rId7"/>
              <a:srcRect/>
              <a:stretch/>
            </a:blip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pPr>
                <a:lnSpc>
                  <a:spcPct val="100000"/>
                </a:lnSpc>
              </a:pPr>
              <a:endParaRPr lang="ru-RU" sz="1800" b="0" strike="noStrike" spc="-1">
                <a:solidFill>
                  <a:srgbClr val="000000"/>
                </a:solidFill>
                <a:latin typeface="Arial"/>
              </a:endParaRPr>
            </a:p>
          </p:txBody>
        </p:sp>
      </p:grpSp>
      <p:grpSp>
        <p:nvGrpSpPr>
          <p:cNvPr id="174" name="Group 18">
            <a:extLst>
              <a:ext uri="{FF2B5EF4-FFF2-40B4-BE49-F238E27FC236}">
                <a16:creationId xmlns:a16="http://schemas.microsoft.com/office/drawing/2014/main" id="{20088C9A-3DE3-8FAD-4F49-D235F8DA989F}"/>
              </a:ext>
            </a:extLst>
          </p:cNvPr>
          <p:cNvGrpSpPr/>
          <p:nvPr/>
        </p:nvGrpSpPr>
        <p:grpSpPr>
          <a:xfrm>
            <a:off x="15454080" y="11674800"/>
            <a:ext cx="84960" cy="2039400"/>
            <a:chOff x="15454080" y="11674800"/>
            <a:chExt cx="84960" cy="2039400"/>
          </a:xfrm>
        </p:grpSpPr>
        <p:sp>
          <p:nvSpPr>
            <p:cNvPr id="175" name="Freeform 19">
              <a:extLst>
                <a:ext uri="{FF2B5EF4-FFF2-40B4-BE49-F238E27FC236}">
                  <a16:creationId xmlns:a16="http://schemas.microsoft.com/office/drawing/2014/main" id="{7DCFF22C-46E8-6E73-42C7-2E6E7ACE6025}"/>
                </a:ext>
              </a:extLst>
            </p:cNvPr>
            <p:cNvSpPr/>
            <p:nvPr/>
          </p:nvSpPr>
          <p:spPr>
            <a:xfrm>
              <a:off x="15454080" y="11674800"/>
              <a:ext cx="84960" cy="2039400"/>
            </a:xfrm>
            <a:custGeom>
              <a:avLst/>
              <a:gdLst>
                <a:gd name="textAreaLeft" fmla="*/ 0 w 84960"/>
                <a:gd name="textAreaRight" fmla="*/ 86760 w 84960"/>
                <a:gd name="textAreaTop" fmla="*/ 0 h 2039400"/>
                <a:gd name="textAreaBottom" fmla="*/ 2041200 h 2039400"/>
              </a:gdLst>
              <a:ahLst/>
              <a:cxnLst/>
              <a:rect l="textAreaLeft" t="textAreaTop" r="textAreaRight" b="textAreaBottom"/>
              <a:pathLst>
                <a:path w="115443" h="2721483">
                  <a:moveTo>
                    <a:pt x="0" y="0"/>
                  </a:moveTo>
                  <a:lnTo>
                    <a:pt x="0" y="406781"/>
                  </a:lnTo>
                  <a:cubicBezTo>
                    <a:pt x="32004" y="268605"/>
                    <a:pt x="70612" y="132715"/>
                    <a:pt x="115443" y="0"/>
                  </a:cubicBezTo>
                  <a:close/>
                  <a:moveTo>
                    <a:pt x="0" y="2358009"/>
                  </a:moveTo>
                  <a:lnTo>
                    <a:pt x="0" y="2721483"/>
                  </a:lnTo>
                  <a:lnTo>
                    <a:pt x="101092" y="2721483"/>
                  </a:lnTo>
                  <a:cubicBezTo>
                    <a:pt x="62357" y="2602484"/>
                    <a:pt x="28448" y="2481199"/>
                    <a:pt x="0" y="2358009"/>
                  </a:cubicBezTo>
                  <a:close/>
                </a:path>
              </a:pathLst>
            </a:custGeom>
            <a:blipFill rotWithShape="0">
              <a:blip r:embed="rId8"/>
              <a:srcRect/>
              <a:stretch/>
            </a:blip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pPr>
                <a:lnSpc>
                  <a:spcPct val="100000"/>
                </a:lnSpc>
              </a:pPr>
              <a:endParaRPr lang="ru-RU" sz="1800" b="0" strike="noStrike" spc="-1">
                <a:solidFill>
                  <a:srgbClr val="000000"/>
                </a:solidFill>
                <a:latin typeface="Arial"/>
              </a:endParaRPr>
            </a:p>
          </p:txBody>
        </p:sp>
      </p:grpSp>
      <p:grpSp>
        <p:nvGrpSpPr>
          <p:cNvPr id="176" name="Group 20">
            <a:extLst>
              <a:ext uri="{FF2B5EF4-FFF2-40B4-BE49-F238E27FC236}">
                <a16:creationId xmlns:a16="http://schemas.microsoft.com/office/drawing/2014/main" id="{A928657D-A0F0-537F-B926-9CCC0D0702EB}"/>
              </a:ext>
            </a:extLst>
          </p:cNvPr>
          <p:cNvGrpSpPr/>
          <p:nvPr/>
        </p:nvGrpSpPr>
        <p:grpSpPr>
          <a:xfrm>
            <a:off x="16079040" y="11743920"/>
            <a:ext cx="256320" cy="1970280"/>
            <a:chOff x="16079040" y="11743920"/>
            <a:chExt cx="256320" cy="1970280"/>
          </a:xfrm>
        </p:grpSpPr>
        <p:sp>
          <p:nvSpPr>
            <p:cNvPr id="177" name="Freeform 21">
              <a:extLst>
                <a:ext uri="{FF2B5EF4-FFF2-40B4-BE49-F238E27FC236}">
                  <a16:creationId xmlns:a16="http://schemas.microsoft.com/office/drawing/2014/main" id="{E7AB88DC-6498-2B5C-7A8D-18A4C783FE5E}"/>
                </a:ext>
              </a:extLst>
            </p:cNvPr>
            <p:cNvSpPr/>
            <p:nvPr/>
          </p:nvSpPr>
          <p:spPr>
            <a:xfrm>
              <a:off x="16079040" y="11743920"/>
              <a:ext cx="256320" cy="1970280"/>
            </a:xfrm>
            <a:custGeom>
              <a:avLst/>
              <a:gdLst>
                <a:gd name="textAreaLeft" fmla="*/ 0 w 256320"/>
                <a:gd name="textAreaRight" fmla="*/ 258120 w 256320"/>
                <a:gd name="textAreaTop" fmla="*/ 0 h 1970280"/>
                <a:gd name="textAreaBottom" fmla="*/ 1972080 h 1970280"/>
              </a:gdLst>
              <a:ahLst/>
              <a:cxnLst/>
              <a:rect l="textAreaLeft" t="textAreaTop" r="textAreaRight" b="textAreaBottom"/>
              <a:pathLst>
                <a:path w="344043" h="2629662">
                  <a:moveTo>
                    <a:pt x="344043" y="0"/>
                  </a:moveTo>
                  <a:cubicBezTo>
                    <a:pt x="122555" y="435483"/>
                    <a:pt x="0" y="948690"/>
                    <a:pt x="0" y="1468628"/>
                  </a:cubicBezTo>
                  <a:cubicBezTo>
                    <a:pt x="0" y="1878076"/>
                    <a:pt x="77597" y="2269744"/>
                    <a:pt x="218821" y="2629662"/>
                  </a:cubicBezTo>
                  <a:lnTo>
                    <a:pt x="344043" y="2629662"/>
                  </a:lnTo>
                  <a:lnTo>
                    <a:pt x="344043" y="463931"/>
                  </a:lnTo>
                  <a:lnTo>
                    <a:pt x="300990" y="471678"/>
                  </a:lnTo>
                  <a:lnTo>
                    <a:pt x="300990" y="471678"/>
                  </a:lnTo>
                  <a:cubicBezTo>
                    <a:pt x="314325" y="427609"/>
                    <a:pt x="328676" y="383921"/>
                    <a:pt x="344043" y="340487"/>
                  </a:cubicBezTo>
                  <a:lnTo>
                    <a:pt x="344043" y="0"/>
                  </a:lnTo>
                  <a:close/>
                </a:path>
              </a:pathLst>
            </a:custGeom>
            <a:blipFill rotWithShape="0">
              <a:blip r:embed="rId9"/>
              <a:srcRect/>
              <a:stretch/>
            </a:blip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pPr>
                <a:lnSpc>
                  <a:spcPct val="100000"/>
                </a:lnSpc>
              </a:pPr>
              <a:endParaRPr lang="ru-RU" sz="1800" b="0" strike="noStrike" spc="-1">
                <a:solidFill>
                  <a:srgbClr val="000000"/>
                </a:solidFill>
                <a:latin typeface="Arial"/>
              </a:endParaRPr>
            </a:p>
          </p:txBody>
        </p:sp>
      </p:grpSp>
      <p:grpSp>
        <p:nvGrpSpPr>
          <p:cNvPr id="178" name="Group 22">
            <a:extLst>
              <a:ext uri="{FF2B5EF4-FFF2-40B4-BE49-F238E27FC236}">
                <a16:creationId xmlns:a16="http://schemas.microsoft.com/office/drawing/2014/main" id="{0D9428D8-9A21-4AC8-FB09-0477C6BAD77E}"/>
              </a:ext>
            </a:extLst>
          </p:cNvPr>
          <p:cNvGrpSpPr/>
          <p:nvPr/>
        </p:nvGrpSpPr>
        <p:grpSpPr>
          <a:xfrm>
            <a:off x="15789240" y="11674800"/>
            <a:ext cx="545760" cy="2039400"/>
            <a:chOff x="15789240" y="11674800"/>
            <a:chExt cx="545760" cy="2039400"/>
          </a:xfrm>
        </p:grpSpPr>
        <p:sp>
          <p:nvSpPr>
            <p:cNvPr id="179" name="Freeform 23">
              <a:extLst>
                <a:ext uri="{FF2B5EF4-FFF2-40B4-BE49-F238E27FC236}">
                  <a16:creationId xmlns:a16="http://schemas.microsoft.com/office/drawing/2014/main" id="{67AA39B6-A612-16E5-0E5A-5D630C57B0B7}"/>
                </a:ext>
              </a:extLst>
            </p:cNvPr>
            <p:cNvSpPr/>
            <p:nvPr/>
          </p:nvSpPr>
          <p:spPr>
            <a:xfrm>
              <a:off x="15789240" y="11674800"/>
              <a:ext cx="545760" cy="2039400"/>
            </a:xfrm>
            <a:custGeom>
              <a:avLst/>
              <a:gdLst>
                <a:gd name="textAreaLeft" fmla="*/ 0 w 545760"/>
                <a:gd name="textAreaRight" fmla="*/ 547560 w 545760"/>
                <a:gd name="textAreaTop" fmla="*/ 0 h 2039400"/>
                <a:gd name="textAreaBottom" fmla="*/ 2041200 h 2039400"/>
              </a:gdLst>
              <a:ahLst/>
              <a:cxnLst/>
              <a:rect l="textAreaLeft" t="textAreaTop" r="textAreaRight" b="textAreaBottom"/>
              <a:pathLst>
                <a:path w="730123" h="2721483">
                  <a:moveTo>
                    <a:pt x="417195" y="0"/>
                  </a:moveTo>
                  <a:cubicBezTo>
                    <a:pt x="24003" y="865124"/>
                    <a:pt x="0" y="1848231"/>
                    <a:pt x="327025" y="2721483"/>
                  </a:cubicBezTo>
                  <a:lnTo>
                    <a:pt x="605028" y="2721483"/>
                  </a:lnTo>
                  <a:cubicBezTo>
                    <a:pt x="463677" y="2361438"/>
                    <a:pt x="386080" y="1969897"/>
                    <a:pt x="386080" y="1560449"/>
                  </a:cubicBezTo>
                  <a:cubicBezTo>
                    <a:pt x="386080" y="1040638"/>
                    <a:pt x="508635" y="527304"/>
                    <a:pt x="730123" y="91821"/>
                  </a:cubicBezTo>
                  <a:lnTo>
                    <a:pt x="730123" y="0"/>
                  </a:lnTo>
                  <a:close/>
                </a:path>
              </a:pathLst>
            </a:custGeom>
            <a:blipFill rotWithShape="0">
              <a:blip r:embed="rId10"/>
              <a:srcRect/>
              <a:stretch/>
            </a:blip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pPr>
                <a:lnSpc>
                  <a:spcPct val="100000"/>
                </a:lnSpc>
              </a:pPr>
              <a:endParaRPr lang="ru-RU" sz="1800" b="0" strike="noStrike" spc="-1">
                <a:solidFill>
                  <a:srgbClr val="000000"/>
                </a:solidFill>
                <a:latin typeface="Arial"/>
              </a:endParaRPr>
            </a:p>
          </p:txBody>
        </p:sp>
      </p:grpSp>
      <p:grpSp>
        <p:nvGrpSpPr>
          <p:cNvPr id="180" name="Group 24">
            <a:extLst>
              <a:ext uri="{FF2B5EF4-FFF2-40B4-BE49-F238E27FC236}">
                <a16:creationId xmlns:a16="http://schemas.microsoft.com/office/drawing/2014/main" id="{8CF80184-4332-D23D-4CCB-64A395CF64A3}"/>
              </a:ext>
            </a:extLst>
          </p:cNvPr>
          <p:cNvGrpSpPr/>
          <p:nvPr/>
        </p:nvGrpSpPr>
        <p:grpSpPr>
          <a:xfrm>
            <a:off x="22051080" y="11673000"/>
            <a:ext cx="505800" cy="2039400"/>
            <a:chOff x="22051080" y="11673000"/>
            <a:chExt cx="505800" cy="2039400"/>
          </a:xfrm>
        </p:grpSpPr>
        <p:sp>
          <p:nvSpPr>
            <p:cNvPr id="181" name="Freeform 25">
              <a:extLst>
                <a:ext uri="{FF2B5EF4-FFF2-40B4-BE49-F238E27FC236}">
                  <a16:creationId xmlns:a16="http://schemas.microsoft.com/office/drawing/2014/main" id="{10536372-19BF-66A8-A370-7DCD53B6DD96}"/>
                </a:ext>
              </a:extLst>
            </p:cNvPr>
            <p:cNvSpPr/>
            <p:nvPr/>
          </p:nvSpPr>
          <p:spPr>
            <a:xfrm flipV="1">
              <a:off x="22051080" y="11672640"/>
              <a:ext cx="505800" cy="2039400"/>
            </a:xfrm>
            <a:custGeom>
              <a:avLst/>
              <a:gdLst>
                <a:gd name="textAreaLeft" fmla="*/ 0 w 505800"/>
                <a:gd name="textAreaRight" fmla="*/ 507600 w 505800"/>
                <a:gd name="textAreaTop" fmla="*/ -1080 h 2039400"/>
                <a:gd name="textAreaBottom" fmla="*/ 2040120 h 2039400"/>
              </a:gdLst>
              <a:ahLst/>
              <a:cxnLst/>
              <a:rect l="textAreaLeft" t="textAreaTop" r="textAreaRight" b="textAreaBottom"/>
              <a:pathLst>
                <a:path w="677037" h="2721483">
                  <a:moveTo>
                    <a:pt x="0" y="2721483"/>
                  </a:moveTo>
                  <a:lnTo>
                    <a:pt x="0" y="2496312"/>
                  </a:lnTo>
                  <a:cubicBezTo>
                    <a:pt x="237744" y="1687322"/>
                    <a:pt x="260223" y="823976"/>
                    <a:pt x="60071" y="0"/>
                  </a:cubicBezTo>
                  <a:lnTo>
                    <a:pt x="356870" y="0"/>
                  </a:lnTo>
                  <a:cubicBezTo>
                    <a:pt x="549402" y="800862"/>
                    <a:pt x="548513" y="1607820"/>
                    <a:pt x="383286" y="2369058"/>
                  </a:cubicBezTo>
                  <a:lnTo>
                    <a:pt x="677037" y="2721483"/>
                  </a:lnTo>
                  <a:close/>
                </a:path>
              </a:pathLst>
            </a:custGeom>
            <a:blipFill rotWithShape="0">
              <a:blip r:embed="rId11"/>
              <a:srcRect/>
              <a:stretch/>
            </a:blip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pPr>
                <a:lnSpc>
                  <a:spcPct val="100000"/>
                </a:lnSpc>
              </a:pPr>
              <a:endParaRPr lang="ru-RU" sz="1800" b="0" strike="noStrike" spc="-1">
                <a:solidFill>
                  <a:srgbClr val="000000"/>
                </a:solidFill>
                <a:latin typeface="Arial"/>
              </a:endParaRPr>
            </a:p>
          </p:txBody>
        </p:sp>
      </p:grpSp>
      <p:grpSp>
        <p:nvGrpSpPr>
          <p:cNvPr id="182" name="Group 26">
            <a:extLst>
              <a:ext uri="{FF2B5EF4-FFF2-40B4-BE49-F238E27FC236}">
                <a16:creationId xmlns:a16="http://schemas.microsoft.com/office/drawing/2014/main" id="{404BF42C-ADE0-497D-4EFE-F5FE176849C0}"/>
              </a:ext>
            </a:extLst>
          </p:cNvPr>
          <p:cNvGrpSpPr/>
          <p:nvPr/>
        </p:nvGrpSpPr>
        <p:grpSpPr>
          <a:xfrm>
            <a:off x="22011480" y="11674800"/>
            <a:ext cx="37800" cy="167040"/>
            <a:chOff x="22011480" y="11674800"/>
            <a:chExt cx="37800" cy="167040"/>
          </a:xfrm>
        </p:grpSpPr>
        <p:sp>
          <p:nvSpPr>
            <p:cNvPr id="183" name="Freeform 27">
              <a:extLst>
                <a:ext uri="{FF2B5EF4-FFF2-40B4-BE49-F238E27FC236}">
                  <a16:creationId xmlns:a16="http://schemas.microsoft.com/office/drawing/2014/main" id="{B0B57816-77CD-480F-C9EC-E35C3A5CDC38}"/>
                </a:ext>
              </a:extLst>
            </p:cNvPr>
            <p:cNvSpPr/>
            <p:nvPr/>
          </p:nvSpPr>
          <p:spPr>
            <a:xfrm>
              <a:off x="22011480" y="11674800"/>
              <a:ext cx="37800" cy="167040"/>
            </a:xfrm>
            <a:custGeom>
              <a:avLst/>
              <a:gdLst>
                <a:gd name="textAreaLeft" fmla="*/ 0 w 37800"/>
                <a:gd name="textAreaRight" fmla="*/ 39600 w 37800"/>
                <a:gd name="textAreaTop" fmla="*/ 0 h 167040"/>
                <a:gd name="textAreaBottom" fmla="*/ 168840 h 167040"/>
              </a:gdLst>
              <a:ahLst/>
              <a:cxnLst/>
              <a:rect l="textAreaLeft" t="textAreaTop" r="textAreaRight" b="textAreaBottom"/>
              <a:pathLst>
                <a:path w="52959" h="225171">
                  <a:moveTo>
                    <a:pt x="0" y="0"/>
                  </a:moveTo>
                  <a:lnTo>
                    <a:pt x="0" y="56642"/>
                  </a:lnTo>
                  <a:cubicBezTo>
                    <a:pt x="18669" y="112395"/>
                    <a:pt x="36322" y="168783"/>
                    <a:pt x="52959" y="225171"/>
                  </a:cubicBezTo>
                  <a:lnTo>
                    <a:pt x="52959" y="0"/>
                  </a:lnTo>
                  <a:close/>
                </a:path>
              </a:pathLst>
            </a:custGeom>
            <a:blipFill rotWithShape="0">
              <a:blip r:embed="rId12"/>
              <a:srcRect/>
              <a:stretch/>
            </a:blip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pPr>
                <a:lnSpc>
                  <a:spcPct val="100000"/>
                </a:lnSpc>
              </a:pPr>
              <a:endParaRPr lang="ru-RU" sz="1800" b="0" strike="noStrike" spc="-1">
                <a:solidFill>
                  <a:srgbClr val="000000"/>
                </a:solidFill>
                <a:latin typeface="Arial"/>
              </a:endParaRPr>
            </a:p>
          </p:txBody>
        </p:sp>
      </p:grpSp>
      <p:grpSp>
        <p:nvGrpSpPr>
          <p:cNvPr id="184" name="Group 28">
            <a:extLst>
              <a:ext uri="{FF2B5EF4-FFF2-40B4-BE49-F238E27FC236}">
                <a16:creationId xmlns:a16="http://schemas.microsoft.com/office/drawing/2014/main" id="{FE710BB2-64C8-4238-992F-197A80B946DE}"/>
              </a:ext>
            </a:extLst>
          </p:cNvPr>
          <p:cNvGrpSpPr/>
          <p:nvPr/>
        </p:nvGrpSpPr>
        <p:grpSpPr>
          <a:xfrm>
            <a:off x="14437440" y="11673000"/>
            <a:ext cx="776880" cy="752040"/>
            <a:chOff x="14437440" y="11673000"/>
            <a:chExt cx="776880" cy="752040"/>
          </a:xfrm>
        </p:grpSpPr>
        <p:sp>
          <p:nvSpPr>
            <p:cNvPr id="185" name="Freeform 29">
              <a:extLst>
                <a:ext uri="{FF2B5EF4-FFF2-40B4-BE49-F238E27FC236}">
                  <a16:creationId xmlns:a16="http://schemas.microsoft.com/office/drawing/2014/main" id="{92CE3012-E099-7CFE-ED31-D290EBD5C9DF}"/>
                </a:ext>
              </a:extLst>
            </p:cNvPr>
            <p:cNvSpPr/>
            <p:nvPr/>
          </p:nvSpPr>
          <p:spPr>
            <a:xfrm flipV="1">
              <a:off x="14437440" y="11672640"/>
              <a:ext cx="776880" cy="752040"/>
            </a:xfrm>
            <a:custGeom>
              <a:avLst/>
              <a:gdLst>
                <a:gd name="textAreaLeft" fmla="*/ 0 w 776880"/>
                <a:gd name="textAreaRight" fmla="*/ 778680 w 776880"/>
                <a:gd name="textAreaTop" fmla="*/ -1080 h 752040"/>
                <a:gd name="textAreaBottom" fmla="*/ 752760 h 752040"/>
              </a:gdLst>
              <a:ahLst/>
              <a:cxnLst/>
              <a:rect l="textAreaLeft" t="textAreaTop" r="textAreaRight" b="textAreaBottom"/>
              <a:pathLst>
                <a:path w="1038225" h="1005078">
                  <a:moveTo>
                    <a:pt x="187960" y="1005078"/>
                  </a:moveTo>
                  <a:cubicBezTo>
                    <a:pt x="91694" y="670687"/>
                    <a:pt x="29718" y="334391"/>
                    <a:pt x="0" y="0"/>
                  </a:cubicBezTo>
                  <a:lnTo>
                    <a:pt x="0" y="0"/>
                  </a:lnTo>
                  <a:lnTo>
                    <a:pt x="876300" y="425958"/>
                  </a:lnTo>
                  <a:cubicBezTo>
                    <a:pt x="917829" y="621284"/>
                    <a:pt x="971804" y="814705"/>
                    <a:pt x="1038225" y="1005078"/>
                  </a:cubicBezTo>
                  <a:close/>
                </a:path>
              </a:pathLst>
            </a:custGeom>
            <a:blipFill rotWithShape="0">
              <a:blip r:embed="rId13"/>
              <a:srcRect/>
              <a:stretch/>
            </a:blip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pPr>
                <a:lnSpc>
                  <a:spcPct val="100000"/>
                </a:lnSpc>
              </a:pPr>
              <a:endParaRPr lang="ru-RU" sz="1800" b="0" strike="noStrike" spc="-1">
                <a:solidFill>
                  <a:srgbClr val="000000"/>
                </a:solidFill>
                <a:latin typeface="Arial"/>
              </a:endParaRPr>
            </a:p>
          </p:txBody>
        </p:sp>
      </p:grpSp>
      <p:grpSp>
        <p:nvGrpSpPr>
          <p:cNvPr id="186" name="Group 30">
            <a:extLst>
              <a:ext uri="{FF2B5EF4-FFF2-40B4-BE49-F238E27FC236}">
                <a16:creationId xmlns:a16="http://schemas.microsoft.com/office/drawing/2014/main" id="{9448E683-6B60-A753-87CA-200E09BF41AE}"/>
              </a:ext>
            </a:extLst>
          </p:cNvPr>
          <p:cNvGrpSpPr/>
          <p:nvPr/>
        </p:nvGrpSpPr>
        <p:grpSpPr>
          <a:xfrm>
            <a:off x="13747680" y="11673000"/>
            <a:ext cx="9763920" cy="2039400"/>
            <a:chOff x="13747680" y="11673000"/>
            <a:chExt cx="9763920" cy="2039400"/>
          </a:xfrm>
        </p:grpSpPr>
        <p:sp>
          <p:nvSpPr>
            <p:cNvPr id="187" name="Freeform 31">
              <a:extLst>
                <a:ext uri="{FF2B5EF4-FFF2-40B4-BE49-F238E27FC236}">
                  <a16:creationId xmlns:a16="http://schemas.microsoft.com/office/drawing/2014/main" id="{5C1B7614-18E8-6059-165C-0FE284BFC012}"/>
                </a:ext>
              </a:extLst>
            </p:cNvPr>
            <p:cNvSpPr/>
            <p:nvPr/>
          </p:nvSpPr>
          <p:spPr>
            <a:xfrm flipV="1">
              <a:off x="13747680" y="11672640"/>
              <a:ext cx="9763920" cy="2039400"/>
            </a:xfrm>
            <a:custGeom>
              <a:avLst/>
              <a:gdLst>
                <a:gd name="textAreaLeft" fmla="*/ 0 w 9763920"/>
                <a:gd name="textAreaRight" fmla="*/ 9765720 w 9763920"/>
                <a:gd name="textAreaTop" fmla="*/ -1080 h 2039400"/>
                <a:gd name="textAreaBottom" fmla="*/ 2040120 h 2039400"/>
              </a:gdLst>
              <a:ahLst/>
              <a:cxnLst/>
              <a:rect l="textAreaLeft" t="textAreaTop" r="textAreaRight" b="textAreaBottom"/>
              <a:pathLst>
                <a:path w="13020802" h="2721483">
                  <a:moveTo>
                    <a:pt x="86360" y="2208657"/>
                  </a:moveTo>
                  <a:cubicBezTo>
                    <a:pt x="34798" y="1897253"/>
                    <a:pt x="6096" y="1583309"/>
                    <a:pt x="0" y="1269238"/>
                  </a:cubicBezTo>
                  <a:lnTo>
                    <a:pt x="0" y="1269238"/>
                  </a:lnTo>
                  <a:lnTo>
                    <a:pt x="86360" y="1311275"/>
                  </a:lnTo>
                  <a:lnTo>
                    <a:pt x="86360" y="2208657"/>
                  </a:lnTo>
                  <a:close/>
                  <a:moveTo>
                    <a:pt x="11748643" y="2721483"/>
                  </a:moveTo>
                  <a:lnTo>
                    <a:pt x="11454892" y="2369058"/>
                  </a:lnTo>
                  <a:cubicBezTo>
                    <a:pt x="11620119" y="1607820"/>
                    <a:pt x="11621008" y="800862"/>
                    <a:pt x="11428476" y="0"/>
                  </a:cubicBezTo>
                  <a:lnTo>
                    <a:pt x="12861036" y="0"/>
                  </a:lnTo>
                  <a:cubicBezTo>
                    <a:pt x="13020802" y="904367"/>
                    <a:pt x="12986893" y="1833626"/>
                    <a:pt x="12764643" y="2721483"/>
                  </a:cubicBezTo>
                  <a:close/>
                </a:path>
              </a:pathLst>
            </a:custGeom>
            <a:blipFill rotWithShape="0">
              <a:blip r:embed="rId14"/>
              <a:srcRect/>
              <a:stretch/>
            </a:blip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pPr>
                <a:lnSpc>
                  <a:spcPct val="100000"/>
                </a:lnSpc>
              </a:pPr>
              <a:endParaRPr lang="ru-RU" sz="1800" b="0" strike="noStrike" spc="-1">
                <a:solidFill>
                  <a:srgbClr val="000000"/>
                </a:solidFill>
                <a:latin typeface="Arial"/>
              </a:endParaRPr>
            </a:p>
          </p:txBody>
        </p:sp>
      </p:grpSp>
      <p:grpSp>
        <p:nvGrpSpPr>
          <p:cNvPr id="188" name="Group 32">
            <a:extLst>
              <a:ext uri="{FF2B5EF4-FFF2-40B4-BE49-F238E27FC236}">
                <a16:creationId xmlns:a16="http://schemas.microsoft.com/office/drawing/2014/main" id="{5F8ABF0F-CA15-22DE-8E0E-60C37AB8FCED}"/>
              </a:ext>
            </a:extLst>
          </p:cNvPr>
          <p:cNvGrpSpPr/>
          <p:nvPr/>
        </p:nvGrpSpPr>
        <p:grpSpPr>
          <a:xfrm>
            <a:off x="13812120" y="11674800"/>
            <a:ext cx="532800" cy="1055880"/>
            <a:chOff x="13812120" y="11674800"/>
            <a:chExt cx="532800" cy="1055880"/>
          </a:xfrm>
        </p:grpSpPr>
        <p:sp>
          <p:nvSpPr>
            <p:cNvPr id="189" name="Freeform 33">
              <a:extLst>
                <a:ext uri="{FF2B5EF4-FFF2-40B4-BE49-F238E27FC236}">
                  <a16:creationId xmlns:a16="http://schemas.microsoft.com/office/drawing/2014/main" id="{A50D1127-2B60-1BDA-40EB-F72A7DB521C1}"/>
                </a:ext>
              </a:extLst>
            </p:cNvPr>
            <p:cNvSpPr/>
            <p:nvPr/>
          </p:nvSpPr>
          <p:spPr>
            <a:xfrm>
              <a:off x="13812120" y="11674800"/>
              <a:ext cx="532800" cy="1055880"/>
            </a:xfrm>
            <a:custGeom>
              <a:avLst/>
              <a:gdLst>
                <a:gd name="textAreaLeft" fmla="*/ 0 w 532800"/>
                <a:gd name="textAreaRight" fmla="*/ 534600 w 532800"/>
                <a:gd name="textAreaTop" fmla="*/ 0 h 1055880"/>
                <a:gd name="textAreaBottom" fmla="*/ 1057680 h 1055880"/>
              </a:gdLst>
              <a:ahLst/>
              <a:cxnLst/>
              <a:rect l="textAreaLeft" t="textAreaTop" r="textAreaRight" b="textAreaBottom"/>
              <a:pathLst>
                <a:path w="712724" h="1410335">
                  <a:moveTo>
                    <a:pt x="106299" y="0"/>
                  </a:moveTo>
                  <a:cubicBezTo>
                    <a:pt x="63881" y="169799"/>
                    <a:pt x="28448" y="340995"/>
                    <a:pt x="0" y="512826"/>
                  </a:cubicBezTo>
                  <a:lnTo>
                    <a:pt x="0" y="1410335"/>
                  </a:lnTo>
                  <a:lnTo>
                    <a:pt x="552831" y="1141603"/>
                  </a:lnTo>
                  <a:cubicBezTo>
                    <a:pt x="568706" y="750062"/>
                    <a:pt x="623316" y="368173"/>
                    <a:pt x="712724" y="0"/>
                  </a:cubicBezTo>
                  <a:close/>
                </a:path>
              </a:pathLst>
            </a:custGeom>
            <a:blipFill rotWithShape="0">
              <a:blip r:embed="rId15"/>
              <a:srcRect/>
              <a:stretch/>
            </a:blip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pPr>
                <a:lnSpc>
                  <a:spcPct val="100000"/>
                </a:lnSpc>
              </a:pPr>
              <a:endParaRPr lang="ru-RU" sz="1800" b="0" strike="noStrike" spc="-1">
                <a:solidFill>
                  <a:srgbClr val="000000"/>
                </a:solidFill>
                <a:latin typeface="Arial"/>
              </a:endParaRPr>
            </a:p>
          </p:txBody>
        </p:sp>
      </p:grpSp>
      <p:grpSp>
        <p:nvGrpSpPr>
          <p:cNvPr id="190" name="Group 34">
            <a:extLst>
              <a:ext uri="{FF2B5EF4-FFF2-40B4-BE49-F238E27FC236}">
                <a16:creationId xmlns:a16="http://schemas.microsoft.com/office/drawing/2014/main" id="{59910DB5-9E25-3EB1-9AF4-CABDBE661C84}"/>
              </a:ext>
            </a:extLst>
          </p:cNvPr>
          <p:cNvGrpSpPr/>
          <p:nvPr/>
        </p:nvGrpSpPr>
        <p:grpSpPr>
          <a:xfrm>
            <a:off x="14226840" y="11673000"/>
            <a:ext cx="349560" cy="854280"/>
            <a:chOff x="14226840" y="11673000"/>
            <a:chExt cx="349560" cy="854280"/>
          </a:xfrm>
        </p:grpSpPr>
        <p:sp>
          <p:nvSpPr>
            <p:cNvPr id="191" name="Freeform 35">
              <a:extLst>
                <a:ext uri="{FF2B5EF4-FFF2-40B4-BE49-F238E27FC236}">
                  <a16:creationId xmlns:a16="http://schemas.microsoft.com/office/drawing/2014/main" id="{3FE0DC2D-942F-1E77-597F-5706F5BAE0E6}"/>
                </a:ext>
              </a:extLst>
            </p:cNvPr>
            <p:cNvSpPr/>
            <p:nvPr/>
          </p:nvSpPr>
          <p:spPr>
            <a:xfrm flipV="1">
              <a:off x="14226840" y="11672640"/>
              <a:ext cx="349560" cy="854280"/>
            </a:xfrm>
            <a:custGeom>
              <a:avLst/>
              <a:gdLst>
                <a:gd name="textAreaLeft" fmla="*/ 0 w 349560"/>
                <a:gd name="textAreaRight" fmla="*/ 351360 w 349560"/>
                <a:gd name="textAreaTop" fmla="*/ -1080 h 854280"/>
                <a:gd name="textAreaBottom" fmla="*/ 855000 h 854280"/>
              </a:gdLst>
              <a:ahLst/>
              <a:cxnLst/>
              <a:rect l="textAreaLeft" t="textAreaTop" r="textAreaRight" b="textAreaBottom"/>
              <a:pathLst>
                <a:path w="468630" h="1141603">
                  <a:moveTo>
                    <a:pt x="159893" y="1141603"/>
                  </a:moveTo>
                  <a:cubicBezTo>
                    <a:pt x="70485" y="773430"/>
                    <a:pt x="15875" y="391541"/>
                    <a:pt x="0" y="0"/>
                  </a:cubicBezTo>
                  <a:lnTo>
                    <a:pt x="0" y="0"/>
                  </a:lnTo>
                  <a:lnTo>
                    <a:pt x="280670" y="136525"/>
                  </a:lnTo>
                  <a:cubicBezTo>
                    <a:pt x="310388" y="470916"/>
                    <a:pt x="372364" y="807212"/>
                    <a:pt x="468630" y="1141603"/>
                  </a:cubicBezTo>
                  <a:close/>
                </a:path>
              </a:pathLst>
            </a:custGeom>
            <a:blipFill rotWithShape="0">
              <a:blip r:embed="rId16"/>
              <a:srcRect/>
              <a:stretch/>
            </a:blip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pPr>
                <a:lnSpc>
                  <a:spcPct val="100000"/>
                </a:lnSpc>
              </a:pPr>
              <a:endParaRPr lang="ru-RU" sz="1800" b="0" strike="noStrike" spc="-1">
                <a:solidFill>
                  <a:srgbClr val="000000"/>
                </a:solidFill>
                <a:latin typeface="Arial"/>
              </a:endParaRPr>
            </a:p>
          </p:txBody>
        </p:sp>
      </p:grpSp>
      <p:sp>
        <p:nvSpPr>
          <p:cNvPr id="192" name="Freeform 36">
            <a:extLst>
              <a:ext uri="{FF2B5EF4-FFF2-40B4-BE49-F238E27FC236}">
                <a16:creationId xmlns:a16="http://schemas.microsoft.com/office/drawing/2014/main" id="{7AF36DD1-3026-C108-D23F-F8E0B1A9B37F}"/>
              </a:ext>
            </a:extLst>
          </p:cNvPr>
          <p:cNvSpPr/>
          <p:nvPr/>
        </p:nvSpPr>
        <p:spPr>
          <a:xfrm>
            <a:off x="16304760" y="11999160"/>
            <a:ext cx="30600" cy="96480"/>
          </a:xfrm>
          <a:custGeom>
            <a:avLst/>
            <a:gdLst>
              <a:gd name="textAreaLeft" fmla="*/ 0 w 30600"/>
              <a:gd name="textAreaRight" fmla="*/ 32400 w 30600"/>
              <a:gd name="textAreaTop" fmla="*/ 0 h 96480"/>
              <a:gd name="textAreaBottom" fmla="*/ 98280 h 96480"/>
            </a:gdLst>
            <a:ahLst/>
            <a:cxnLst/>
            <a:rect l="textAreaLeft" t="textAreaTop" r="textAreaRight" b="textAreaBottom"/>
            <a:pathLst>
              <a:path w="32280" h="98346">
                <a:moveTo>
                  <a:pt x="0" y="0"/>
                </a:moveTo>
                <a:lnTo>
                  <a:pt x="32280" y="0"/>
                </a:lnTo>
                <a:lnTo>
                  <a:pt x="32280" y="98345"/>
                </a:lnTo>
                <a:lnTo>
                  <a:pt x="0" y="98345"/>
                </a:lnTo>
                <a:lnTo>
                  <a:pt x="0" y="0"/>
                </a:lnTo>
                <a:close/>
              </a:path>
            </a:pathLst>
          </a:custGeom>
          <a:blipFill rotWithShape="0">
            <a:blip r:embed="rId17"/>
            <a:srcRect/>
            <a:stretch/>
          </a:blip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>
              <a:lnSpc>
                <a:spcPct val="100000"/>
              </a:lnSpc>
            </a:pPr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grpSp>
        <p:nvGrpSpPr>
          <p:cNvPr id="193" name="Group 37">
            <a:extLst>
              <a:ext uri="{FF2B5EF4-FFF2-40B4-BE49-F238E27FC236}">
                <a16:creationId xmlns:a16="http://schemas.microsoft.com/office/drawing/2014/main" id="{FB8C960C-6701-6BF5-8A23-C3A7B51CE32E}"/>
              </a:ext>
            </a:extLst>
          </p:cNvPr>
          <p:cNvGrpSpPr/>
          <p:nvPr/>
        </p:nvGrpSpPr>
        <p:grpSpPr>
          <a:xfrm>
            <a:off x="21832920" y="11668680"/>
            <a:ext cx="181800" cy="2066760"/>
            <a:chOff x="21832920" y="11668680"/>
            <a:chExt cx="181800" cy="2066760"/>
          </a:xfrm>
        </p:grpSpPr>
        <p:sp>
          <p:nvSpPr>
            <p:cNvPr id="194" name="Freeform 38">
              <a:extLst>
                <a:ext uri="{FF2B5EF4-FFF2-40B4-BE49-F238E27FC236}">
                  <a16:creationId xmlns:a16="http://schemas.microsoft.com/office/drawing/2014/main" id="{195B016D-BF64-F45C-BC17-5DB8792E8101}"/>
                </a:ext>
              </a:extLst>
            </p:cNvPr>
            <p:cNvSpPr/>
            <p:nvPr/>
          </p:nvSpPr>
          <p:spPr>
            <a:xfrm>
              <a:off x="21832920" y="11668680"/>
              <a:ext cx="181800" cy="2066760"/>
            </a:xfrm>
            <a:custGeom>
              <a:avLst/>
              <a:gdLst>
                <a:gd name="textAreaLeft" fmla="*/ 0 w 181800"/>
                <a:gd name="textAreaRight" fmla="*/ 183600 w 181800"/>
                <a:gd name="textAreaTop" fmla="*/ 0 h 2066760"/>
                <a:gd name="textAreaBottom" fmla="*/ 2068560 h 2066760"/>
              </a:gdLst>
              <a:ahLst/>
              <a:cxnLst/>
              <a:rect l="textAreaLeft" t="textAreaTop" r="textAreaRight" b="textAreaBottom"/>
              <a:pathLst>
                <a:path w="183515" h="2068449">
                  <a:moveTo>
                    <a:pt x="0" y="2068449"/>
                  </a:moveTo>
                  <a:lnTo>
                    <a:pt x="183515" y="2068449"/>
                  </a:lnTo>
                  <a:lnTo>
                    <a:pt x="183515" y="0"/>
                  </a:lnTo>
                  <a:lnTo>
                    <a:pt x="0" y="0"/>
                  </a:lnTo>
                  <a:lnTo>
                    <a:pt x="0" y="2068449"/>
                  </a:lnTo>
                  <a:close/>
                </a:path>
              </a:pathLst>
            </a:custGeom>
            <a:solidFill>
              <a:srgbClr val="AE2014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pPr>
                <a:lnSpc>
                  <a:spcPct val="100000"/>
                </a:lnSpc>
              </a:pPr>
              <a:endParaRPr lang="ru-RU" sz="1800" b="0" strike="noStrike" spc="-1">
                <a:solidFill>
                  <a:srgbClr val="000000"/>
                </a:solidFill>
                <a:latin typeface="Arial"/>
              </a:endParaRPr>
            </a:p>
          </p:txBody>
        </p:sp>
      </p:grpSp>
      <p:grpSp>
        <p:nvGrpSpPr>
          <p:cNvPr id="195" name="Group 39">
            <a:extLst>
              <a:ext uri="{FF2B5EF4-FFF2-40B4-BE49-F238E27FC236}">
                <a16:creationId xmlns:a16="http://schemas.microsoft.com/office/drawing/2014/main" id="{3F881BFC-0EA4-D055-475E-9FEA68854429}"/>
              </a:ext>
            </a:extLst>
          </p:cNvPr>
          <p:cNvGrpSpPr/>
          <p:nvPr/>
        </p:nvGrpSpPr>
        <p:grpSpPr>
          <a:xfrm>
            <a:off x="21486240" y="11674800"/>
            <a:ext cx="349560" cy="2039400"/>
            <a:chOff x="21486240" y="11674800"/>
            <a:chExt cx="349560" cy="2039400"/>
          </a:xfrm>
        </p:grpSpPr>
        <p:sp>
          <p:nvSpPr>
            <p:cNvPr id="196" name="Freeform 40">
              <a:extLst>
                <a:ext uri="{FF2B5EF4-FFF2-40B4-BE49-F238E27FC236}">
                  <a16:creationId xmlns:a16="http://schemas.microsoft.com/office/drawing/2014/main" id="{80ED3D9C-A066-E1BF-88A8-670915A28D6F}"/>
                </a:ext>
              </a:extLst>
            </p:cNvPr>
            <p:cNvSpPr/>
            <p:nvPr/>
          </p:nvSpPr>
          <p:spPr>
            <a:xfrm>
              <a:off x="21486240" y="11674800"/>
              <a:ext cx="349560" cy="2039400"/>
            </a:xfrm>
            <a:custGeom>
              <a:avLst/>
              <a:gdLst>
                <a:gd name="textAreaLeft" fmla="*/ 0 w 349560"/>
                <a:gd name="textAreaRight" fmla="*/ 351360 w 349560"/>
                <a:gd name="textAreaTop" fmla="*/ 0 h 2039400"/>
                <a:gd name="textAreaBottom" fmla="*/ 2041200 h 2039400"/>
              </a:gdLst>
              <a:ahLst/>
              <a:cxnLst/>
              <a:rect l="textAreaLeft" t="textAreaTop" r="textAreaRight" b="textAreaBottom"/>
              <a:pathLst>
                <a:path w="468630" h="2721483">
                  <a:moveTo>
                    <a:pt x="0" y="0"/>
                  </a:moveTo>
                  <a:cubicBezTo>
                    <a:pt x="188595" y="484124"/>
                    <a:pt x="292227" y="1010285"/>
                    <a:pt x="292227" y="1560449"/>
                  </a:cubicBezTo>
                  <a:cubicBezTo>
                    <a:pt x="292227" y="1962531"/>
                    <a:pt x="236982" y="2351913"/>
                    <a:pt x="133604" y="2721483"/>
                  </a:cubicBezTo>
                  <a:lnTo>
                    <a:pt x="468630" y="2721483"/>
                  </a:lnTo>
                  <a:lnTo>
                    <a:pt x="468630" y="0"/>
                  </a:lnTo>
                  <a:close/>
                </a:path>
              </a:pathLst>
            </a:custGeom>
            <a:blipFill rotWithShape="0">
              <a:blip r:embed="rId18"/>
              <a:srcRect/>
              <a:stretch/>
            </a:blip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pPr>
                <a:lnSpc>
                  <a:spcPct val="100000"/>
                </a:lnSpc>
              </a:pPr>
              <a:endParaRPr lang="ru-RU" sz="1800" b="0" strike="noStrike" spc="-1">
                <a:solidFill>
                  <a:srgbClr val="000000"/>
                </a:solidFill>
                <a:latin typeface="Arial"/>
              </a:endParaRPr>
            </a:p>
          </p:txBody>
        </p:sp>
      </p:grpSp>
      <p:grpSp>
        <p:nvGrpSpPr>
          <p:cNvPr id="197" name="Group 41">
            <a:extLst>
              <a:ext uri="{FF2B5EF4-FFF2-40B4-BE49-F238E27FC236}">
                <a16:creationId xmlns:a16="http://schemas.microsoft.com/office/drawing/2014/main" id="{849506D4-89D7-D453-F247-50D18511636D}"/>
              </a:ext>
            </a:extLst>
          </p:cNvPr>
          <p:cNvGrpSpPr/>
          <p:nvPr/>
        </p:nvGrpSpPr>
        <p:grpSpPr>
          <a:xfrm>
            <a:off x="21140640" y="11674800"/>
            <a:ext cx="563400" cy="2039400"/>
            <a:chOff x="21140640" y="11674800"/>
            <a:chExt cx="563400" cy="2039400"/>
          </a:xfrm>
        </p:grpSpPr>
        <p:sp>
          <p:nvSpPr>
            <p:cNvPr id="198" name="Freeform 42">
              <a:extLst>
                <a:ext uri="{FF2B5EF4-FFF2-40B4-BE49-F238E27FC236}">
                  <a16:creationId xmlns:a16="http://schemas.microsoft.com/office/drawing/2014/main" id="{E9C0B8FA-8080-43F2-33B3-2F5F353A5B0B}"/>
                </a:ext>
              </a:extLst>
            </p:cNvPr>
            <p:cNvSpPr/>
            <p:nvPr/>
          </p:nvSpPr>
          <p:spPr>
            <a:xfrm>
              <a:off x="21140640" y="11674800"/>
              <a:ext cx="563400" cy="2039400"/>
            </a:xfrm>
            <a:custGeom>
              <a:avLst/>
              <a:gdLst>
                <a:gd name="textAreaLeft" fmla="*/ 0 w 563400"/>
                <a:gd name="textAreaRight" fmla="*/ 565200 w 563400"/>
                <a:gd name="textAreaTop" fmla="*/ 0 h 2039400"/>
                <a:gd name="textAreaBottom" fmla="*/ 2041200 h 2039400"/>
              </a:gdLst>
              <a:ahLst/>
              <a:cxnLst/>
              <a:rect l="textAreaLeft" t="textAreaTop" r="textAreaRight" b="textAreaBottom"/>
              <a:pathLst>
                <a:path w="753364" h="2721483">
                  <a:moveTo>
                    <a:pt x="0" y="0"/>
                  </a:moveTo>
                  <a:cubicBezTo>
                    <a:pt x="188595" y="447802"/>
                    <a:pt x="292989" y="939673"/>
                    <a:pt x="292989" y="1455166"/>
                  </a:cubicBezTo>
                  <a:cubicBezTo>
                    <a:pt x="292989" y="1899285"/>
                    <a:pt x="215646" y="2325497"/>
                    <a:pt x="73660" y="2721483"/>
                  </a:cubicBezTo>
                  <a:lnTo>
                    <a:pt x="594741" y="2721483"/>
                  </a:lnTo>
                  <a:cubicBezTo>
                    <a:pt x="698119" y="2351913"/>
                    <a:pt x="753364" y="1962531"/>
                    <a:pt x="753364" y="1560449"/>
                  </a:cubicBezTo>
                  <a:cubicBezTo>
                    <a:pt x="753364" y="1010285"/>
                    <a:pt x="649732" y="484124"/>
                    <a:pt x="461137" y="0"/>
                  </a:cubicBezTo>
                  <a:close/>
                </a:path>
              </a:pathLst>
            </a:custGeom>
            <a:blipFill rotWithShape="0">
              <a:blip r:embed="rId19"/>
              <a:srcRect/>
              <a:stretch/>
            </a:blip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pPr>
                <a:lnSpc>
                  <a:spcPct val="100000"/>
                </a:lnSpc>
              </a:pPr>
              <a:endParaRPr lang="ru-RU" sz="1800" b="0" strike="noStrike" spc="-1">
                <a:solidFill>
                  <a:srgbClr val="000000"/>
                </a:solidFill>
                <a:latin typeface="Arial"/>
              </a:endParaRPr>
            </a:p>
          </p:txBody>
        </p:sp>
      </p:grpSp>
      <p:grpSp>
        <p:nvGrpSpPr>
          <p:cNvPr id="199" name="Group 43">
            <a:extLst>
              <a:ext uri="{FF2B5EF4-FFF2-40B4-BE49-F238E27FC236}">
                <a16:creationId xmlns:a16="http://schemas.microsoft.com/office/drawing/2014/main" id="{2CD9C8BF-2814-11D9-BD43-336A1F10D128}"/>
              </a:ext>
            </a:extLst>
          </p:cNvPr>
          <p:cNvGrpSpPr/>
          <p:nvPr/>
        </p:nvGrpSpPr>
        <p:grpSpPr>
          <a:xfrm>
            <a:off x="16337160" y="11674800"/>
            <a:ext cx="57600" cy="2039400"/>
            <a:chOff x="16337160" y="11674800"/>
            <a:chExt cx="57600" cy="2039400"/>
          </a:xfrm>
        </p:grpSpPr>
        <p:sp>
          <p:nvSpPr>
            <p:cNvPr id="200" name="Freeform 44">
              <a:extLst>
                <a:ext uri="{FF2B5EF4-FFF2-40B4-BE49-F238E27FC236}">
                  <a16:creationId xmlns:a16="http://schemas.microsoft.com/office/drawing/2014/main" id="{4BEF7295-E81B-887D-0CE3-850994F96518}"/>
                </a:ext>
              </a:extLst>
            </p:cNvPr>
            <p:cNvSpPr/>
            <p:nvPr/>
          </p:nvSpPr>
          <p:spPr>
            <a:xfrm>
              <a:off x="16337160" y="11674800"/>
              <a:ext cx="57600" cy="2039400"/>
            </a:xfrm>
            <a:custGeom>
              <a:avLst/>
              <a:gdLst>
                <a:gd name="textAreaLeft" fmla="*/ 0 w 57600"/>
                <a:gd name="textAreaRight" fmla="*/ 59400 w 57600"/>
                <a:gd name="textAreaTop" fmla="*/ 0 h 2039400"/>
                <a:gd name="textAreaBottom" fmla="*/ 2041200 h 2039400"/>
              </a:gdLst>
              <a:ahLst/>
              <a:cxnLst/>
              <a:rect l="textAreaLeft" t="textAreaTop" r="textAreaRight" b="textAreaBottom"/>
              <a:pathLst>
                <a:path w="79375" h="2721483">
                  <a:moveTo>
                    <a:pt x="5461" y="0"/>
                  </a:moveTo>
                  <a:lnTo>
                    <a:pt x="24257" y="45085"/>
                  </a:lnTo>
                  <a:cubicBezTo>
                    <a:pt x="16129" y="60579"/>
                    <a:pt x="8001" y="76200"/>
                    <a:pt x="0" y="91821"/>
                  </a:cubicBezTo>
                  <a:lnTo>
                    <a:pt x="0" y="432308"/>
                  </a:lnTo>
                  <a:cubicBezTo>
                    <a:pt x="24003" y="364363"/>
                    <a:pt x="50546" y="297180"/>
                    <a:pt x="79375" y="230886"/>
                  </a:cubicBezTo>
                  <a:lnTo>
                    <a:pt x="79375" y="0"/>
                  </a:lnTo>
                  <a:close/>
                  <a:moveTo>
                    <a:pt x="79375" y="541528"/>
                  </a:moveTo>
                  <a:lnTo>
                    <a:pt x="0" y="555625"/>
                  </a:lnTo>
                  <a:lnTo>
                    <a:pt x="0" y="2721483"/>
                  </a:lnTo>
                  <a:lnTo>
                    <a:pt x="79375" y="2721483"/>
                  </a:lnTo>
                  <a:lnTo>
                    <a:pt x="79375" y="541528"/>
                  </a:lnTo>
                  <a:close/>
                </a:path>
              </a:pathLst>
            </a:custGeom>
            <a:blipFill rotWithShape="0">
              <a:blip r:embed="rId20"/>
              <a:srcRect/>
              <a:stretch/>
            </a:blip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pPr>
                <a:lnSpc>
                  <a:spcPct val="100000"/>
                </a:lnSpc>
              </a:pPr>
              <a:endParaRPr lang="ru-RU" sz="1800" b="0" strike="noStrike" spc="-1">
                <a:solidFill>
                  <a:srgbClr val="000000"/>
                </a:solidFill>
                <a:latin typeface="Arial"/>
              </a:endParaRPr>
            </a:p>
          </p:txBody>
        </p:sp>
      </p:grpSp>
      <p:grpSp>
        <p:nvGrpSpPr>
          <p:cNvPr id="201" name="Group 45">
            <a:extLst>
              <a:ext uri="{FF2B5EF4-FFF2-40B4-BE49-F238E27FC236}">
                <a16:creationId xmlns:a16="http://schemas.microsoft.com/office/drawing/2014/main" id="{151F1EC1-4460-FDB5-204D-911B8DC561A3}"/>
              </a:ext>
            </a:extLst>
          </p:cNvPr>
          <p:cNvGrpSpPr/>
          <p:nvPr/>
        </p:nvGrpSpPr>
        <p:grpSpPr>
          <a:xfrm>
            <a:off x="16332120" y="11668680"/>
            <a:ext cx="28080" cy="77400"/>
            <a:chOff x="16332120" y="11668680"/>
            <a:chExt cx="28080" cy="77400"/>
          </a:xfrm>
        </p:grpSpPr>
        <p:sp>
          <p:nvSpPr>
            <p:cNvPr id="202" name="Freeform 46">
              <a:extLst>
                <a:ext uri="{FF2B5EF4-FFF2-40B4-BE49-F238E27FC236}">
                  <a16:creationId xmlns:a16="http://schemas.microsoft.com/office/drawing/2014/main" id="{B0969DBD-3E2F-3275-4F65-C40447AD5B83}"/>
                </a:ext>
              </a:extLst>
            </p:cNvPr>
            <p:cNvSpPr/>
            <p:nvPr/>
          </p:nvSpPr>
          <p:spPr>
            <a:xfrm>
              <a:off x="16332120" y="11668680"/>
              <a:ext cx="28080" cy="77400"/>
            </a:xfrm>
            <a:custGeom>
              <a:avLst/>
              <a:gdLst>
                <a:gd name="textAreaLeft" fmla="*/ 0 w 28080"/>
                <a:gd name="textAreaRight" fmla="*/ 29880 w 28080"/>
                <a:gd name="textAreaTop" fmla="*/ 0 h 77400"/>
                <a:gd name="textAreaBottom" fmla="*/ 79200 h 77400"/>
              </a:gdLst>
              <a:ahLst/>
              <a:cxnLst/>
              <a:rect l="textAreaLeft" t="textAreaTop" r="textAreaRight" b="textAreaBottom"/>
              <a:pathLst>
                <a:path w="29718" h="79375">
                  <a:moveTo>
                    <a:pt x="0" y="79375"/>
                  </a:moveTo>
                  <a:lnTo>
                    <a:pt x="29718" y="79375"/>
                  </a:lnTo>
                  <a:lnTo>
                    <a:pt x="29718" y="0"/>
                  </a:lnTo>
                  <a:lnTo>
                    <a:pt x="0" y="0"/>
                  </a:lnTo>
                  <a:lnTo>
                    <a:pt x="0" y="79375"/>
                  </a:lnTo>
                  <a:close/>
                </a:path>
              </a:pathLst>
            </a:custGeom>
            <a:solidFill>
              <a:srgbClr val="C4896B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34200" rIns="90000" bIns="34200" anchor="t">
              <a:noAutofit/>
            </a:bodyPr>
            <a:lstStyle/>
            <a:p>
              <a:pPr>
                <a:lnSpc>
                  <a:spcPct val="100000"/>
                </a:lnSpc>
              </a:pPr>
              <a:endParaRPr lang="ru-RU" sz="1800" b="0" strike="noStrike" spc="-1">
                <a:solidFill>
                  <a:srgbClr val="000000"/>
                </a:solidFill>
                <a:latin typeface="Arial"/>
              </a:endParaRPr>
            </a:p>
          </p:txBody>
        </p:sp>
      </p:grpSp>
      <p:sp>
        <p:nvSpPr>
          <p:cNvPr id="203" name="Freeform 47">
            <a:extLst>
              <a:ext uri="{FF2B5EF4-FFF2-40B4-BE49-F238E27FC236}">
                <a16:creationId xmlns:a16="http://schemas.microsoft.com/office/drawing/2014/main" id="{E661D4BE-A6F9-5E31-CAD1-FC8B3374AB69}"/>
              </a:ext>
            </a:extLst>
          </p:cNvPr>
          <p:cNvSpPr/>
          <p:nvPr/>
        </p:nvSpPr>
        <p:spPr>
          <a:xfrm>
            <a:off x="21997080" y="11674800"/>
            <a:ext cx="12600" cy="40680"/>
          </a:xfrm>
          <a:custGeom>
            <a:avLst/>
            <a:gdLst>
              <a:gd name="textAreaLeft" fmla="*/ 0 w 12600"/>
              <a:gd name="textAreaRight" fmla="*/ 14400 w 12600"/>
              <a:gd name="textAreaTop" fmla="*/ 0 h 40680"/>
              <a:gd name="textAreaBottom" fmla="*/ 42480 h 40680"/>
            </a:gdLst>
            <a:ahLst/>
            <a:cxnLst/>
            <a:rect l="textAreaLeft" t="textAreaTop" r="textAreaRight" b="textAreaBottom"/>
            <a:pathLst>
              <a:path w="14507" h="42510">
                <a:moveTo>
                  <a:pt x="0" y="0"/>
                </a:moveTo>
                <a:lnTo>
                  <a:pt x="14507" y="0"/>
                </a:lnTo>
                <a:lnTo>
                  <a:pt x="14507" y="42510"/>
                </a:lnTo>
                <a:lnTo>
                  <a:pt x="0" y="42510"/>
                </a:lnTo>
                <a:lnTo>
                  <a:pt x="0" y="0"/>
                </a:lnTo>
                <a:close/>
              </a:path>
            </a:pathLst>
          </a:custGeom>
          <a:blipFill rotWithShape="0">
            <a:blip r:embed="rId21"/>
            <a:srcRect/>
            <a:stretch/>
          </a:blip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-2520" rIns="90000" bIns="-2520" anchor="t">
            <a:noAutofit/>
          </a:bodyPr>
          <a:lstStyle/>
          <a:p>
            <a:pPr>
              <a:lnSpc>
                <a:spcPct val="100000"/>
              </a:lnSpc>
            </a:pPr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grpSp>
        <p:nvGrpSpPr>
          <p:cNvPr id="204" name="Group 48">
            <a:extLst>
              <a:ext uri="{FF2B5EF4-FFF2-40B4-BE49-F238E27FC236}">
                <a16:creationId xmlns:a16="http://schemas.microsoft.com/office/drawing/2014/main" id="{BD236B8D-890F-3CEE-8C27-62DA003079EC}"/>
              </a:ext>
            </a:extLst>
          </p:cNvPr>
          <p:cNvGrpSpPr/>
          <p:nvPr/>
        </p:nvGrpSpPr>
        <p:grpSpPr>
          <a:xfrm>
            <a:off x="16337160" y="11847960"/>
            <a:ext cx="57600" cy="241920"/>
            <a:chOff x="16337160" y="11847960"/>
            <a:chExt cx="57600" cy="241920"/>
          </a:xfrm>
        </p:grpSpPr>
        <p:sp>
          <p:nvSpPr>
            <p:cNvPr id="205" name="Freeform 49">
              <a:extLst>
                <a:ext uri="{FF2B5EF4-FFF2-40B4-BE49-F238E27FC236}">
                  <a16:creationId xmlns:a16="http://schemas.microsoft.com/office/drawing/2014/main" id="{176D769C-AD7C-E276-65B7-A73A731C4468}"/>
                </a:ext>
              </a:extLst>
            </p:cNvPr>
            <p:cNvSpPr/>
            <p:nvPr/>
          </p:nvSpPr>
          <p:spPr>
            <a:xfrm>
              <a:off x="16337160" y="11847960"/>
              <a:ext cx="57600" cy="241920"/>
            </a:xfrm>
            <a:custGeom>
              <a:avLst/>
              <a:gdLst>
                <a:gd name="textAreaLeft" fmla="*/ 0 w 57600"/>
                <a:gd name="textAreaRight" fmla="*/ 59400 w 57600"/>
                <a:gd name="textAreaTop" fmla="*/ 0 h 241920"/>
                <a:gd name="textAreaBottom" fmla="*/ 243720 h 241920"/>
              </a:gdLst>
              <a:ahLst/>
              <a:cxnLst/>
              <a:rect l="textAreaLeft" t="textAreaTop" r="textAreaRight" b="textAreaBottom"/>
              <a:pathLst>
                <a:path w="79375" h="324866">
                  <a:moveTo>
                    <a:pt x="79375" y="0"/>
                  </a:moveTo>
                  <a:cubicBezTo>
                    <a:pt x="50546" y="66167"/>
                    <a:pt x="24003" y="133477"/>
                    <a:pt x="0" y="201422"/>
                  </a:cubicBezTo>
                  <a:lnTo>
                    <a:pt x="0" y="324866"/>
                  </a:lnTo>
                  <a:lnTo>
                    <a:pt x="79375" y="310642"/>
                  </a:lnTo>
                  <a:lnTo>
                    <a:pt x="79375" y="0"/>
                  </a:lnTo>
                  <a:close/>
                </a:path>
              </a:pathLst>
            </a:custGeom>
            <a:blipFill rotWithShape="0">
              <a:blip r:embed="rId22"/>
              <a:srcRect/>
              <a:stretch/>
            </a:blip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pPr>
                <a:lnSpc>
                  <a:spcPct val="100000"/>
                </a:lnSpc>
              </a:pPr>
              <a:endParaRPr lang="ru-RU" sz="1800" b="0" strike="noStrike" spc="-1">
                <a:solidFill>
                  <a:srgbClr val="000000"/>
                </a:solidFill>
                <a:latin typeface="Arial"/>
              </a:endParaRPr>
            </a:p>
          </p:txBody>
        </p:sp>
      </p:grpSp>
      <p:grpSp>
        <p:nvGrpSpPr>
          <p:cNvPr id="206" name="Group 50">
            <a:extLst>
              <a:ext uri="{FF2B5EF4-FFF2-40B4-BE49-F238E27FC236}">
                <a16:creationId xmlns:a16="http://schemas.microsoft.com/office/drawing/2014/main" id="{61A63DB2-A90D-1C31-3270-5EA261511F01}"/>
              </a:ext>
            </a:extLst>
          </p:cNvPr>
          <p:cNvGrpSpPr/>
          <p:nvPr/>
        </p:nvGrpSpPr>
        <p:grpSpPr>
          <a:xfrm>
            <a:off x="16391520" y="11668680"/>
            <a:ext cx="92520" cy="181800"/>
            <a:chOff x="16391520" y="11668680"/>
            <a:chExt cx="92520" cy="181800"/>
          </a:xfrm>
        </p:grpSpPr>
        <p:sp>
          <p:nvSpPr>
            <p:cNvPr id="207" name="Freeform 51">
              <a:extLst>
                <a:ext uri="{FF2B5EF4-FFF2-40B4-BE49-F238E27FC236}">
                  <a16:creationId xmlns:a16="http://schemas.microsoft.com/office/drawing/2014/main" id="{DDE8823A-EF4E-758F-8CC0-82A84941C4BE}"/>
                </a:ext>
              </a:extLst>
            </p:cNvPr>
            <p:cNvSpPr/>
            <p:nvPr/>
          </p:nvSpPr>
          <p:spPr>
            <a:xfrm>
              <a:off x="16391520" y="11668680"/>
              <a:ext cx="92520" cy="181800"/>
            </a:xfrm>
            <a:custGeom>
              <a:avLst/>
              <a:gdLst>
                <a:gd name="textAreaLeft" fmla="*/ 0 w 92520"/>
                <a:gd name="textAreaRight" fmla="*/ 94320 w 92520"/>
                <a:gd name="textAreaTop" fmla="*/ 0 h 181800"/>
                <a:gd name="textAreaBottom" fmla="*/ 183600 h 181800"/>
              </a:gdLst>
              <a:ahLst/>
              <a:cxnLst/>
              <a:rect l="textAreaLeft" t="textAreaTop" r="textAreaRight" b="textAreaBottom"/>
              <a:pathLst>
                <a:path w="94234" h="183515">
                  <a:moveTo>
                    <a:pt x="0" y="183515"/>
                  </a:moveTo>
                  <a:lnTo>
                    <a:pt x="94234" y="183515"/>
                  </a:lnTo>
                  <a:lnTo>
                    <a:pt x="94234" y="0"/>
                  </a:lnTo>
                  <a:lnTo>
                    <a:pt x="0" y="0"/>
                  </a:lnTo>
                  <a:lnTo>
                    <a:pt x="0" y="183515"/>
                  </a:lnTo>
                  <a:close/>
                </a:path>
              </a:pathLst>
            </a:custGeom>
            <a:solidFill>
              <a:srgbClr val="C47E60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pPr>
                <a:lnSpc>
                  <a:spcPct val="100000"/>
                </a:lnSpc>
              </a:pPr>
              <a:endParaRPr lang="ru-RU" sz="1800" b="0" strike="noStrike" spc="-1">
                <a:solidFill>
                  <a:srgbClr val="000000"/>
                </a:solidFill>
                <a:latin typeface="Arial"/>
              </a:endParaRPr>
            </a:p>
          </p:txBody>
        </p:sp>
      </p:grpSp>
      <p:grpSp>
        <p:nvGrpSpPr>
          <p:cNvPr id="208" name="Group 52">
            <a:extLst>
              <a:ext uri="{FF2B5EF4-FFF2-40B4-BE49-F238E27FC236}">
                <a16:creationId xmlns:a16="http://schemas.microsoft.com/office/drawing/2014/main" id="{E8F9874B-5DA9-8DC4-BE9B-DD2213E66709}"/>
              </a:ext>
            </a:extLst>
          </p:cNvPr>
          <p:cNvGrpSpPr/>
          <p:nvPr/>
        </p:nvGrpSpPr>
        <p:grpSpPr>
          <a:xfrm>
            <a:off x="16482240" y="11674800"/>
            <a:ext cx="3713760" cy="2039400"/>
            <a:chOff x="16482240" y="11674800"/>
            <a:chExt cx="3713760" cy="2039400"/>
          </a:xfrm>
        </p:grpSpPr>
        <p:sp>
          <p:nvSpPr>
            <p:cNvPr id="209" name="Freeform 53">
              <a:extLst>
                <a:ext uri="{FF2B5EF4-FFF2-40B4-BE49-F238E27FC236}">
                  <a16:creationId xmlns:a16="http://schemas.microsoft.com/office/drawing/2014/main" id="{58C9E303-B266-E89D-A2D5-BEB8ED816BB2}"/>
                </a:ext>
              </a:extLst>
            </p:cNvPr>
            <p:cNvSpPr/>
            <p:nvPr/>
          </p:nvSpPr>
          <p:spPr>
            <a:xfrm>
              <a:off x="16482240" y="11674800"/>
              <a:ext cx="3713760" cy="2039400"/>
            </a:xfrm>
            <a:custGeom>
              <a:avLst/>
              <a:gdLst>
                <a:gd name="textAreaLeft" fmla="*/ 0 w 3713760"/>
                <a:gd name="textAreaRight" fmla="*/ 3715560 w 3713760"/>
                <a:gd name="textAreaTop" fmla="*/ 0 h 2039400"/>
                <a:gd name="textAreaBottom" fmla="*/ 2041200 h 2039400"/>
              </a:gdLst>
              <a:ahLst/>
              <a:cxnLst/>
              <a:rect l="textAreaLeft" t="textAreaTop" r="textAreaRight" b="textAreaBottom"/>
              <a:pathLst>
                <a:path w="4954270" h="2721483">
                  <a:moveTo>
                    <a:pt x="947674" y="0"/>
                  </a:moveTo>
                  <a:cubicBezTo>
                    <a:pt x="842645" y="124079"/>
                    <a:pt x="752602" y="258191"/>
                    <a:pt x="678307" y="399415"/>
                  </a:cubicBezTo>
                  <a:lnTo>
                    <a:pt x="301879" y="466852"/>
                  </a:lnTo>
                  <a:cubicBezTo>
                    <a:pt x="0" y="1197229"/>
                    <a:pt x="45720" y="2029968"/>
                    <a:pt x="419608" y="2721483"/>
                  </a:cubicBezTo>
                  <a:lnTo>
                    <a:pt x="837565" y="2721483"/>
                  </a:lnTo>
                  <a:cubicBezTo>
                    <a:pt x="247142" y="1883283"/>
                    <a:pt x="314706" y="760603"/>
                    <a:pt x="957834" y="0"/>
                  </a:cubicBezTo>
                  <a:close/>
                  <a:moveTo>
                    <a:pt x="1858010" y="0"/>
                  </a:moveTo>
                  <a:cubicBezTo>
                    <a:pt x="1787144" y="40259"/>
                    <a:pt x="1718564" y="85598"/>
                    <a:pt x="1653286" y="136017"/>
                  </a:cubicBezTo>
                  <a:cubicBezTo>
                    <a:pt x="934974" y="691134"/>
                    <a:pt x="802132" y="1727327"/>
                    <a:pt x="1357376" y="2445639"/>
                  </a:cubicBezTo>
                  <a:cubicBezTo>
                    <a:pt x="1438021" y="2550033"/>
                    <a:pt x="1528953" y="2642108"/>
                    <a:pt x="1627505" y="2721483"/>
                  </a:cubicBezTo>
                  <a:lnTo>
                    <a:pt x="3692017" y="2721483"/>
                  </a:lnTo>
                  <a:cubicBezTo>
                    <a:pt x="3903345" y="2551557"/>
                    <a:pt x="4061841" y="2339213"/>
                    <a:pt x="4164838" y="2105914"/>
                  </a:cubicBezTo>
                  <a:lnTo>
                    <a:pt x="4821555" y="1940814"/>
                  </a:lnTo>
                  <a:cubicBezTo>
                    <a:pt x="4954270" y="1362837"/>
                    <a:pt x="4858258" y="733552"/>
                    <a:pt x="4503547" y="202565"/>
                  </a:cubicBezTo>
                  <a:cubicBezTo>
                    <a:pt x="4456049" y="131445"/>
                    <a:pt x="4404995" y="63754"/>
                    <a:pt x="4351020" y="0"/>
                  </a:cubicBezTo>
                  <a:close/>
                </a:path>
              </a:pathLst>
            </a:custGeom>
            <a:blipFill rotWithShape="0">
              <a:blip r:embed="rId23"/>
              <a:srcRect/>
              <a:stretch/>
            </a:blip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pPr>
                <a:lnSpc>
                  <a:spcPct val="100000"/>
                </a:lnSpc>
              </a:pPr>
              <a:endParaRPr lang="ru-RU" sz="1800" b="0" strike="noStrike" spc="-1">
                <a:solidFill>
                  <a:srgbClr val="000000"/>
                </a:solidFill>
                <a:latin typeface="Arial"/>
              </a:endParaRPr>
            </a:p>
          </p:txBody>
        </p:sp>
      </p:grpSp>
      <p:grpSp>
        <p:nvGrpSpPr>
          <p:cNvPr id="210" name="Group 54">
            <a:extLst>
              <a:ext uri="{FF2B5EF4-FFF2-40B4-BE49-F238E27FC236}">
                <a16:creationId xmlns:a16="http://schemas.microsoft.com/office/drawing/2014/main" id="{6342772A-365C-C3B6-47EC-AB52E49DC5DF}"/>
              </a:ext>
            </a:extLst>
          </p:cNvPr>
          <p:cNvGrpSpPr/>
          <p:nvPr/>
        </p:nvGrpSpPr>
        <p:grpSpPr>
          <a:xfrm>
            <a:off x="16396560" y="12025080"/>
            <a:ext cx="398880" cy="1689120"/>
            <a:chOff x="16396560" y="12025080"/>
            <a:chExt cx="398880" cy="1689120"/>
          </a:xfrm>
        </p:grpSpPr>
        <p:sp>
          <p:nvSpPr>
            <p:cNvPr id="211" name="Freeform 55">
              <a:extLst>
                <a:ext uri="{FF2B5EF4-FFF2-40B4-BE49-F238E27FC236}">
                  <a16:creationId xmlns:a16="http://schemas.microsoft.com/office/drawing/2014/main" id="{F58AA9F2-3065-D211-EE28-C61A5A2F1B1B}"/>
                </a:ext>
              </a:extLst>
            </p:cNvPr>
            <p:cNvSpPr/>
            <p:nvPr/>
          </p:nvSpPr>
          <p:spPr>
            <a:xfrm>
              <a:off x="16396560" y="12025080"/>
              <a:ext cx="398880" cy="1689120"/>
            </a:xfrm>
            <a:custGeom>
              <a:avLst/>
              <a:gdLst>
                <a:gd name="textAreaLeft" fmla="*/ 0 w 398880"/>
                <a:gd name="textAreaRight" fmla="*/ 400680 w 398880"/>
                <a:gd name="textAreaTop" fmla="*/ 0 h 1689120"/>
                <a:gd name="textAreaBottom" fmla="*/ 1690920 h 1689120"/>
              </a:gdLst>
              <a:ahLst/>
              <a:cxnLst/>
              <a:rect l="textAreaLeft" t="textAreaTop" r="textAreaRight" b="textAreaBottom"/>
              <a:pathLst>
                <a:path w="534035" h="2254631">
                  <a:moveTo>
                    <a:pt x="416306" y="0"/>
                  </a:moveTo>
                  <a:lnTo>
                    <a:pt x="0" y="74676"/>
                  </a:lnTo>
                  <a:lnTo>
                    <a:pt x="0" y="2254631"/>
                  </a:lnTo>
                  <a:lnTo>
                    <a:pt x="534035" y="2254631"/>
                  </a:lnTo>
                  <a:cubicBezTo>
                    <a:pt x="160147" y="1563116"/>
                    <a:pt x="114427" y="730377"/>
                    <a:pt x="416306" y="0"/>
                  </a:cubicBezTo>
                  <a:close/>
                </a:path>
              </a:pathLst>
            </a:custGeom>
            <a:blipFill rotWithShape="0">
              <a:blip r:embed="rId24"/>
              <a:srcRect/>
              <a:stretch/>
            </a:blip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pPr>
                <a:lnSpc>
                  <a:spcPct val="100000"/>
                </a:lnSpc>
              </a:pPr>
              <a:endParaRPr lang="ru-RU" sz="1800" b="0" strike="noStrike" spc="-1">
                <a:solidFill>
                  <a:srgbClr val="000000"/>
                </a:solidFill>
                <a:latin typeface="Arial"/>
              </a:endParaRPr>
            </a:p>
          </p:txBody>
        </p:sp>
      </p:grpSp>
      <p:grpSp>
        <p:nvGrpSpPr>
          <p:cNvPr id="212" name="Group 56">
            <a:extLst>
              <a:ext uri="{FF2B5EF4-FFF2-40B4-BE49-F238E27FC236}">
                <a16:creationId xmlns:a16="http://schemas.microsoft.com/office/drawing/2014/main" id="{917F4FF6-511E-E84B-D4D4-06761CA8B408}"/>
              </a:ext>
            </a:extLst>
          </p:cNvPr>
          <p:cNvGrpSpPr/>
          <p:nvPr/>
        </p:nvGrpSpPr>
        <p:grpSpPr>
          <a:xfrm>
            <a:off x="16708680" y="11674800"/>
            <a:ext cx="3912840" cy="2039400"/>
            <a:chOff x="16708680" y="11674800"/>
            <a:chExt cx="3912840" cy="2039400"/>
          </a:xfrm>
        </p:grpSpPr>
        <p:sp>
          <p:nvSpPr>
            <p:cNvPr id="213" name="Freeform 57">
              <a:extLst>
                <a:ext uri="{FF2B5EF4-FFF2-40B4-BE49-F238E27FC236}">
                  <a16:creationId xmlns:a16="http://schemas.microsoft.com/office/drawing/2014/main" id="{EFDF0CB7-50AE-89A3-EC89-3C4323AF77D5}"/>
                </a:ext>
              </a:extLst>
            </p:cNvPr>
            <p:cNvSpPr/>
            <p:nvPr/>
          </p:nvSpPr>
          <p:spPr>
            <a:xfrm>
              <a:off x="16708680" y="11674800"/>
              <a:ext cx="3912840" cy="2039400"/>
            </a:xfrm>
            <a:custGeom>
              <a:avLst/>
              <a:gdLst>
                <a:gd name="textAreaLeft" fmla="*/ 0 w 3912840"/>
                <a:gd name="textAreaRight" fmla="*/ 3914640 w 3912840"/>
                <a:gd name="textAreaTop" fmla="*/ 0 h 2039400"/>
                <a:gd name="textAreaBottom" fmla="*/ 2041200 h 2039400"/>
              </a:gdLst>
              <a:ahLst/>
              <a:cxnLst/>
              <a:rect l="textAreaLeft" t="textAreaTop" r="textAreaRight" b="textAreaBottom"/>
              <a:pathLst>
                <a:path w="5219319" h="2721483">
                  <a:moveTo>
                    <a:pt x="251333" y="0"/>
                  </a:moveTo>
                  <a:cubicBezTo>
                    <a:pt x="150495" y="148844"/>
                    <a:pt x="66675" y="305435"/>
                    <a:pt x="0" y="466852"/>
                  </a:cubicBezTo>
                  <a:lnTo>
                    <a:pt x="0" y="466852"/>
                  </a:lnTo>
                  <a:lnTo>
                    <a:pt x="376428" y="399415"/>
                  </a:lnTo>
                  <a:cubicBezTo>
                    <a:pt x="450850" y="258191"/>
                    <a:pt x="540766" y="124079"/>
                    <a:pt x="645795" y="0"/>
                  </a:cubicBezTo>
                  <a:close/>
                  <a:moveTo>
                    <a:pt x="4049141" y="0"/>
                  </a:moveTo>
                  <a:cubicBezTo>
                    <a:pt x="4103116" y="63881"/>
                    <a:pt x="4154170" y="131445"/>
                    <a:pt x="4201668" y="202565"/>
                  </a:cubicBezTo>
                  <a:cubicBezTo>
                    <a:pt x="4556379" y="733425"/>
                    <a:pt x="4652391" y="1362710"/>
                    <a:pt x="4519676" y="1940814"/>
                  </a:cubicBezTo>
                  <a:lnTo>
                    <a:pt x="4519676" y="1940814"/>
                  </a:lnTo>
                  <a:lnTo>
                    <a:pt x="4528693" y="1938528"/>
                  </a:lnTo>
                  <a:lnTo>
                    <a:pt x="4528693" y="1938528"/>
                  </a:lnTo>
                  <a:cubicBezTo>
                    <a:pt x="4464939" y="2216277"/>
                    <a:pt x="4348226" y="2482850"/>
                    <a:pt x="4180586" y="2721483"/>
                  </a:cubicBezTo>
                  <a:lnTo>
                    <a:pt x="4730750" y="2721483"/>
                  </a:lnTo>
                  <a:cubicBezTo>
                    <a:pt x="4851781" y="2498344"/>
                    <a:pt x="4937633" y="2262124"/>
                    <a:pt x="4989068" y="2020570"/>
                  </a:cubicBezTo>
                  <a:lnTo>
                    <a:pt x="5179060" y="1928241"/>
                  </a:lnTo>
                  <a:cubicBezTo>
                    <a:pt x="5205476" y="1774571"/>
                    <a:pt x="5219319" y="1616456"/>
                    <a:pt x="5219319" y="1455293"/>
                  </a:cubicBezTo>
                  <a:cubicBezTo>
                    <a:pt x="5219319" y="922147"/>
                    <a:pt x="5068316" y="423545"/>
                    <a:pt x="4807077" y="127"/>
                  </a:cubicBezTo>
                  <a:close/>
                </a:path>
              </a:pathLst>
            </a:custGeom>
            <a:blipFill rotWithShape="0">
              <a:blip r:embed="rId25"/>
              <a:srcRect/>
              <a:stretch/>
            </a:blip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pPr>
                <a:lnSpc>
                  <a:spcPct val="100000"/>
                </a:lnSpc>
              </a:pPr>
              <a:endParaRPr lang="ru-RU" sz="1800" b="0" strike="noStrike" spc="-1">
                <a:solidFill>
                  <a:srgbClr val="000000"/>
                </a:solidFill>
                <a:latin typeface="Arial"/>
              </a:endParaRPr>
            </a:p>
          </p:txBody>
        </p:sp>
      </p:grpSp>
      <p:grpSp>
        <p:nvGrpSpPr>
          <p:cNvPr id="214" name="Group 58">
            <a:extLst>
              <a:ext uri="{FF2B5EF4-FFF2-40B4-BE49-F238E27FC236}">
                <a16:creationId xmlns:a16="http://schemas.microsoft.com/office/drawing/2014/main" id="{C699C16D-27DB-9EC4-0861-340F6608FA64}"/>
              </a:ext>
            </a:extLst>
          </p:cNvPr>
          <p:cNvGrpSpPr/>
          <p:nvPr/>
        </p:nvGrpSpPr>
        <p:grpSpPr>
          <a:xfrm>
            <a:off x="16396560" y="11674800"/>
            <a:ext cx="4194720" cy="2039040"/>
            <a:chOff x="16396560" y="11674800"/>
            <a:chExt cx="4194720" cy="2039040"/>
          </a:xfrm>
        </p:grpSpPr>
        <p:sp>
          <p:nvSpPr>
            <p:cNvPr id="215" name="Freeform 59">
              <a:extLst>
                <a:ext uri="{FF2B5EF4-FFF2-40B4-BE49-F238E27FC236}">
                  <a16:creationId xmlns:a16="http://schemas.microsoft.com/office/drawing/2014/main" id="{4CE3F4CB-BD4A-34EE-0158-7860CA097766}"/>
                </a:ext>
              </a:extLst>
            </p:cNvPr>
            <p:cNvSpPr/>
            <p:nvPr/>
          </p:nvSpPr>
          <p:spPr>
            <a:xfrm>
              <a:off x="16396560" y="11674800"/>
              <a:ext cx="4194720" cy="2039040"/>
            </a:xfrm>
            <a:custGeom>
              <a:avLst/>
              <a:gdLst>
                <a:gd name="textAreaLeft" fmla="*/ 0 w 4194720"/>
                <a:gd name="textAreaRight" fmla="*/ 4196520 w 4194720"/>
                <a:gd name="textAreaTop" fmla="*/ 0 h 2039040"/>
                <a:gd name="textAreaBottom" fmla="*/ 2040840 h 2039040"/>
              </a:gdLst>
              <a:ahLst/>
              <a:cxnLst/>
              <a:rect l="textAreaLeft" t="textAreaTop" r="textAreaRight" b="textAreaBottom"/>
              <a:pathLst>
                <a:path w="5595366" h="2721356">
                  <a:moveTo>
                    <a:pt x="112522" y="0"/>
                  </a:moveTo>
                  <a:cubicBezTo>
                    <a:pt x="71755" y="75565"/>
                    <a:pt x="34163" y="152527"/>
                    <a:pt x="0" y="230886"/>
                  </a:cubicBezTo>
                  <a:lnTo>
                    <a:pt x="0" y="541528"/>
                  </a:lnTo>
                  <a:lnTo>
                    <a:pt x="416306" y="466852"/>
                  </a:lnTo>
                  <a:cubicBezTo>
                    <a:pt x="482981" y="305435"/>
                    <a:pt x="566674" y="148844"/>
                    <a:pt x="667639" y="0"/>
                  </a:cubicBezTo>
                  <a:close/>
                  <a:moveTo>
                    <a:pt x="5595366" y="1928114"/>
                  </a:moveTo>
                  <a:lnTo>
                    <a:pt x="5405374" y="2020443"/>
                  </a:lnTo>
                  <a:cubicBezTo>
                    <a:pt x="5353939" y="2261997"/>
                    <a:pt x="5268087" y="2498217"/>
                    <a:pt x="5147056" y="2721356"/>
                  </a:cubicBezTo>
                  <a:lnTo>
                    <a:pt x="5330063" y="2721356"/>
                  </a:lnTo>
                  <a:cubicBezTo>
                    <a:pt x="5456301" y="2475738"/>
                    <a:pt x="5546979" y="2209038"/>
                    <a:pt x="5595366" y="1927987"/>
                  </a:cubicBezTo>
                  <a:close/>
                </a:path>
              </a:pathLst>
            </a:custGeom>
            <a:blipFill rotWithShape="0">
              <a:blip r:embed="rId26"/>
              <a:srcRect/>
              <a:stretch/>
            </a:blip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pPr>
                <a:lnSpc>
                  <a:spcPct val="100000"/>
                </a:lnSpc>
              </a:pPr>
              <a:endParaRPr lang="ru-RU" sz="1800" b="0" strike="noStrike" spc="-1">
                <a:solidFill>
                  <a:srgbClr val="000000"/>
                </a:solidFill>
                <a:latin typeface="Arial"/>
              </a:endParaRPr>
            </a:p>
          </p:txBody>
        </p:sp>
      </p:grpSp>
      <p:grpSp>
        <p:nvGrpSpPr>
          <p:cNvPr id="216" name="Group 60">
            <a:extLst>
              <a:ext uri="{FF2B5EF4-FFF2-40B4-BE49-F238E27FC236}">
                <a16:creationId xmlns:a16="http://schemas.microsoft.com/office/drawing/2014/main" id="{06DB47E0-6EC2-1308-B901-295EEFCEDA6C}"/>
              </a:ext>
            </a:extLst>
          </p:cNvPr>
          <p:cNvGrpSpPr/>
          <p:nvPr/>
        </p:nvGrpSpPr>
        <p:grpSpPr>
          <a:xfrm>
            <a:off x="16667640" y="11674800"/>
            <a:ext cx="3429000" cy="2039400"/>
            <a:chOff x="16667640" y="11674800"/>
            <a:chExt cx="3429000" cy="2039400"/>
          </a:xfrm>
        </p:grpSpPr>
        <p:sp>
          <p:nvSpPr>
            <p:cNvPr id="217" name="Freeform 61">
              <a:extLst>
                <a:ext uri="{FF2B5EF4-FFF2-40B4-BE49-F238E27FC236}">
                  <a16:creationId xmlns:a16="http://schemas.microsoft.com/office/drawing/2014/main" id="{C90D0F83-96D2-7C0F-B04A-89FAABCCEC05}"/>
                </a:ext>
              </a:extLst>
            </p:cNvPr>
            <p:cNvSpPr/>
            <p:nvPr/>
          </p:nvSpPr>
          <p:spPr>
            <a:xfrm>
              <a:off x="16667640" y="11674800"/>
              <a:ext cx="3429000" cy="2039400"/>
            </a:xfrm>
            <a:custGeom>
              <a:avLst/>
              <a:gdLst>
                <a:gd name="textAreaLeft" fmla="*/ 0 w 3429000"/>
                <a:gd name="textAreaRight" fmla="*/ 3430800 w 3429000"/>
                <a:gd name="textAreaTop" fmla="*/ 0 h 2039400"/>
                <a:gd name="textAreaBottom" fmla="*/ 2041200 h 2039400"/>
              </a:gdLst>
              <a:ahLst/>
              <a:cxnLst/>
              <a:rect l="textAreaLeft" t="textAreaTop" r="textAreaRight" b="textAreaBottom"/>
              <a:pathLst>
                <a:path w="4574286" h="2721483">
                  <a:moveTo>
                    <a:pt x="710692" y="0"/>
                  </a:moveTo>
                  <a:cubicBezTo>
                    <a:pt x="67564" y="760603"/>
                    <a:pt x="0" y="1883283"/>
                    <a:pt x="590423" y="2721483"/>
                  </a:cubicBezTo>
                  <a:lnTo>
                    <a:pt x="1380363" y="2721483"/>
                  </a:lnTo>
                  <a:cubicBezTo>
                    <a:pt x="1281811" y="2642108"/>
                    <a:pt x="1190879" y="2550033"/>
                    <a:pt x="1110234" y="2445639"/>
                  </a:cubicBezTo>
                  <a:cubicBezTo>
                    <a:pt x="554990" y="1727327"/>
                    <a:pt x="687832" y="691134"/>
                    <a:pt x="1406144" y="136017"/>
                  </a:cubicBezTo>
                  <a:cubicBezTo>
                    <a:pt x="1471295" y="85598"/>
                    <a:pt x="1539875" y="40259"/>
                    <a:pt x="1610741" y="0"/>
                  </a:cubicBezTo>
                  <a:close/>
                  <a:moveTo>
                    <a:pt x="4574286" y="1940814"/>
                  </a:moveTo>
                  <a:lnTo>
                    <a:pt x="3917569" y="2105914"/>
                  </a:lnTo>
                  <a:cubicBezTo>
                    <a:pt x="3814572" y="2339086"/>
                    <a:pt x="3656203" y="2551557"/>
                    <a:pt x="3444748" y="2721483"/>
                  </a:cubicBezTo>
                  <a:lnTo>
                    <a:pt x="4227957" y="2721483"/>
                  </a:lnTo>
                  <a:cubicBezTo>
                    <a:pt x="4393946" y="2484120"/>
                    <a:pt x="4510405" y="2218309"/>
                    <a:pt x="4574159" y="1940814"/>
                  </a:cubicBezTo>
                  <a:close/>
                </a:path>
              </a:pathLst>
            </a:custGeom>
            <a:blipFill rotWithShape="0">
              <a:blip r:embed="rId27"/>
              <a:srcRect/>
              <a:stretch/>
            </a:blip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pPr>
                <a:lnSpc>
                  <a:spcPct val="100000"/>
                </a:lnSpc>
              </a:pPr>
              <a:endParaRPr lang="ru-RU" sz="1800" b="0" strike="noStrike" spc="-1">
                <a:solidFill>
                  <a:srgbClr val="000000"/>
                </a:solidFill>
                <a:latin typeface="Arial"/>
              </a:endParaRPr>
            </a:p>
          </p:txBody>
        </p:sp>
      </p:grpSp>
      <p:grpSp>
        <p:nvGrpSpPr>
          <p:cNvPr id="218" name="Group 62">
            <a:extLst>
              <a:ext uri="{FF2B5EF4-FFF2-40B4-BE49-F238E27FC236}">
                <a16:creationId xmlns:a16="http://schemas.microsoft.com/office/drawing/2014/main" id="{50EBB74E-4970-0136-BDAF-B65A7C577BBE}"/>
              </a:ext>
            </a:extLst>
          </p:cNvPr>
          <p:cNvGrpSpPr/>
          <p:nvPr/>
        </p:nvGrpSpPr>
        <p:grpSpPr>
          <a:xfrm>
            <a:off x="19838880" y="13128840"/>
            <a:ext cx="264600" cy="585360"/>
            <a:chOff x="19838880" y="13128840"/>
            <a:chExt cx="264600" cy="585360"/>
          </a:xfrm>
        </p:grpSpPr>
        <p:sp>
          <p:nvSpPr>
            <p:cNvPr id="219" name="Freeform 63">
              <a:extLst>
                <a:ext uri="{FF2B5EF4-FFF2-40B4-BE49-F238E27FC236}">
                  <a16:creationId xmlns:a16="http://schemas.microsoft.com/office/drawing/2014/main" id="{704F234F-7106-5189-823C-C7D8EC196B77}"/>
                </a:ext>
              </a:extLst>
            </p:cNvPr>
            <p:cNvSpPr/>
            <p:nvPr/>
          </p:nvSpPr>
          <p:spPr>
            <a:xfrm>
              <a:off x="19838880" y="13128840"/>
              <a:ext cx="264600" cy="585360"/>
            </a:xfrm>
            <a:custGeom>
              <a:avLst/>
              <a:gdLst>
                <a:gd name="textAreaLeft" fmla="*/ 0 w 264600"/>
                <a:gd name="textAreaRight" fmla="*/ 266400 w 264600"/>
                <a:gd name="textAreaTop" fmla="*/ 0 h 585360"/>
                <a:gd name="textAreaBottom" fmla="*/ 587160 h 585360"/>
              </a:gdLst>
              <a:ahLst/>
              <a:cxnLst/>
              <a:rect l="textAreaLeft" t="textAreaTop" r="textAreaRight" b="textAreaBottom"/>
              <a:pathLst>
                <a:path w="355219" h="782955">
                  <a:moveTo>
                    <a:pt x="355219" y="0"/>
                  </a:moveTo>
                  <a:lnTo>
                    <a:pt x="346202" y="2286"/>
                  </a:lnTo>
                  <a:cubicBezTo>
                    <a:pt x="282448" y="279781"/>
                    <a:pt x="165989" y="545592"/>
                    <a:pt x="0" y="782955"/>
                  </a:cubicBezTo>
                  <a:lnTo>
                    <a:pt x="7112" y="782955"/>
                  </a:lnTo>
                  <a:cubicBezTo>
                    <a:pt x="174752" y="544322"/>
                    <a:pt x="291465" y="277749"/>
                    <a:pt x="355219" y="0"/>
                  </a:cubicBezTo>
                  <a:close/>
                </a:path>
              </a:pathLst>
            </a:custGeom>
            <a:blipFill rotWithShape="0">
              <a:blip r:embed="rId28"/>
              <a:srcRect/>
              <a:stretch/>
            </a:blip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pPr>
                <a:lnSpc>
                  <a:spcPct val="100000"/>
                </a:lnSpc>
              </a:pPr>
              <a:endParaRPr lang="ru-RU" sz="1800" b="0" strike="noStrike" spc="-1">
                <a:solidFill>
                  <a:srgbClr val="000000"/>
                </a:solidFill>
                <a:latin typeface="Arial"/>
              </a:endParaRPr>
            </a:p>
          </p:txBody>
        </p:sp>
      </p:grpSp>
      <p:grpSp>
        <p:nvGrpSpPr>
          <p:cNvPr id="220" name="Group 64">
            <a:extLst>
              <a:ext uri="{FF2B5EF4-FFF2-40B4-BE49-F238E27FC236}">
                <a16:creationId xmlns:a16="http://schemas.microsoft.com/office/drawing/2014/main" id="{51F963D6-CBD7-F281-9551-3375E52086C8}"/>
              </a:ext>
            </a:extLst>
          </p:cNvPr>
          <p:cNvGrpSpPr/>
          <p:nvPr/>
        </p:nvGrpSpPr>
        <p:grpSpPr>
          <a:xfrm>
            <a:off x="20756520" y="12147840"/>
            <a:ext cx="101880" cy="891720"/>
            <a:chOff x="20756520" y="12147840"/>
            <a:chExt cx="101880" cy="891720"/>
          </a:xfrm>
        </p:grpSpPr>
        <p:sp>
          <p:nvSpPr>
            <p:cNvPr id="221" name="Freeform 65">
              <a:extLst>
                <a:ext uri="{FF2B5EF4-FFF2-40B4-BE49-F238E27FC236}">
                  <a16:creationId xmlns:a16="http://schemas.microsoft.com/office/drawing/2014/main" id="{93C347A0-77D0-15B1-6272-2630C5A46DE9}"/>
                </a:ext>
              </a:extLst>
            </p:cNvPr>
            <p:cNvSpPr/>
            <p:nvPr/>
          </p:nvSpPr>
          <p:spPr>
            <a:xfrm>
              <a:off x="20756520" y="12147840"/>
              <a:ext cx="101880" cy="891720"/>
            </a:xfrm>
            <a:custGeom>
              <a:avLst/>
              <a:gdLst>
                <a:gd name="textAreaLeft" fmla="*/ 0 w 101880"/>
                <a:gd name="textAreaRight" fmla="*/ 103680 w 101880"/>
                <a:gd name="textAreaTop" fmla="*/ 0 h 891720"/>
                <a:gd name="textAreaBottom" fmla="*/ 893520 h 891720"/>
              </a:gdLst>
              <a:ahLst/>
              <a:cxnLst/>
              <a:rect l="textAreaLeft" t="textAreaTop" r="textAreaRight" b="textAreaBottom"/>
              <a:pathLst>
                <a:path w="138303" h="1191387">
                  <a:moveTo>
                    <a:pt x="0" y="0"/>
                  </a:moveTo>
                  <a:lnTo>
                    <a:pt x="0" y="1191387"/>
                  </a:lnTo>
                  <a:lnTo>
                    <a:pt x="132334" y="1127125"/>
                  </a:lnTo>
                  <a:cubicBezTo>
                    <a:pt x="136398" y="1061847"/>
                    <a:pt x="138303" y="995934"/>
                    <a:pt x="138303" y="929640"/>
                  </a:cubicBezTo>
                  <a:cubicBezTo>
                    <a:pt x="138303" y="606298"/>
                    <a:pt x="89916" y="294259"/>
                    <a:pt x="0" y="0"/>
                  </a:cubicBezTo>
                  <a:close/>
                </a:path>
              </a:pathLst>
            </a:custGeom>
            <a:blipFill rotWithShape="0">
              <a:blip r:embed="rId29"/>
              <a:srcRect/>
              <a:stretch/>
            </a:blip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pPr>
                <a:lnSpc>
                  <a:spcPct val="100000"/>
                </a:lnSpc>
              </a:pPr>
              <a:endParaRPr lang="ru-RU" sz="1800" b="0" strike="noStrike" spc="-1">
                <a:solidFill>
                  <a:srgbClr val="000000"/>
                </a:solidFill>
                <a:latin typeface="Arial"/>
              </a:endParaRPr>
            </a:p>
          </p:txBody>
        </p:sp>
      </p:grpSp>
      <p:grpSp>
        <p:nvGrpSpPr>
          <p:cNvPr id="222" name="Group 66">
            <a:extLst>
              <a:ext uri="{FF2B5EF4-FFF2-40B4-BE49-F238E27FC236}">
                <a16:creationId xmlns:a16="http://schemas.microsoft.com/office/drawing/2014/main" id="{A5A8588B-1E5C-A42F-1504-F69AF738379E}"/>
              </a:ext>
            </a:extLst>
          </p:cNvPr>
          <p:cNvGrpSpPr/>
          <p:nvPr/>
        </p:nvGrpSpPr>
        <p:grpSpPr>
          <a:xfrm>
            <a:off x="20756520" y="11674800"/>
            <a:ext cx="601920" cy="2039400"/>
            <a:chOff x="20756520" y="11674800"/>
            <a:chExt cx="601920" cy="2039400"/>
          </a:xfrm>
        </p:grpSpPr>
        <p:sp>
          <p:nvSpPr>
            <p:cNvPr id="223" name="Freeform 67">
              <a:extLst>
                <a:ext uri="{FF2B5EF4-FFF2-40B4-BE49-F238E27FC236}">
                  <a16:creationId xmlns:a16="http://schemas.microsoft.com/office/drawing/2014/main" id="{FF9E937E-05DF-36D6-DB4C-E183A4D8A3A1}"/>
                </a:ext>
              </a:extLst>
            </p:cNvPr>
            <p:cNvSpPr/>
            <p:nvPr/>
          </p:nvSpPr>
          <p:spPr>
            <a:xfrm>
              <a:off x="20756520" y="11674800"/>
              <a:ext cx="601920" cy="2039400"/>
            </a:xfrm>
            <a:custGeom>
              <a:avLst/>
              <a:gdLst>
                <a:gd name="textAreaLeft" fmla="*/ 0 w 601920"/>
                <a:gd name="textAreaRight" fmla="*/ 603720 w 601920"/>
                <a:gd name="textAreaTop" fmla="*/ 0 h 2039400"/>
                <a:gd name="textAreaBottom" fmla="*/ 2041200 h 2039400"/>
              </a:gdLst>
              <a:ahLst/>
              <a:cxnLst/>
              <a:rect l="textAreaLeft" t="textAreaTop" r="textAreaRight" b="textAreaBottom"/>
              <a:pathLst>
                <a:path w="805053" h="2721483">
                  <a:moveTo>
                    <a:pt x="0" y="0"/>
                  </a:moveTo>
                  <a:lnTo>
                    <a:pt x="0" y="630809"/>
                  </a:lnTo>
                  <a:cubicBezTo>
                    <a:pt x="89916" y="925068"/>
                    <a:pt x="138303" y="1237107"/>
                    <a:pt x="138303" y="1560449"/>
                  </a:cubicBezTo>
                  <a:cubicBezTo>
                    <a:pt x="138303" y="1626743"/>
                    <a:pt x="136271" y="1692656"/>
                    <a:pt x="132334" y="1757934"/>
                  </a:cubicBezTo>
                  <a:lnTo>
                    <a:pt x="132334" y="1757934"/>
                  </a:lnTo>
                  <a:lnTo>
                    <a:pt x="575818" y="1542288"/>
                  </a:lnTo>
                  <a:lnTo>
                    <a:pt x="575818" y="1542288"/>
                  </a:lnTo>
                  <a:cubicBezTo>
                    <a:pt x="568071" y="1941576"/>
                    <a:pt x="493649" y="2340737"/>
                    <a:pt x="350901" y="2721483"/>
                  </a:cubicBezTo>
                  <a:lnTo>
                    <a:pt x="585724" y="2721483"/>
                  </a:lnTo>
                  <a:cubicBezTo>
                    <a:pt x="727710" y="2325624"/>
                    <a:pt x="805053" y="1899285"/>
                    <a:pt x="805053" y="1455166"/>
                  </a:cubicBezTo>
                  <a:cubicBezTo>
                    <a:pt x="805053" y="939546"/>
                    <a:pt x="700659" y="447802"/>
                    <a:pt x="512064" y="0"/>
                  </a:cubicBezTo>
                  <a:close/>
                </a:path>
              </a:pathLst>
            </a:custGeom>
            <a:blipFill rotWithShape="0">
              <a:blip r:embed="rId30"/>
              <a:srcRect/>
              <a:stretch/>
            </a:blip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pPr>
                <a:lnSpc>
                  <a:spcPct val="100000"/>
                </a:lnSpc>
              </a:pPr>
              <a:endParaRPr lang="ru-RU" sz="1800" b="0" strike="noStrike" spc="-1">
                <a:solidFill>
                  <a:srgbClr val="000000"/>
                </a:solidFill>
                <a:latin typeface="Arial"/>
              </a:endParaRPr>
            </a:p>
          </p:txBody>
        </p:sp>
      </p:grpSp>
      <p:grpSp>
        <p:nvGrpSpPr>
          <p:cNvPr id="224" name="Group 68">
            <a:extLst>
              <a:ext uri="{FF2B5EF4-FFF2-40B4-BE49-F238E27FC236}">
                <a16:creationId xmlns:a16="http://schemas.microsoft.com/office/drawing/2014/main" id="{F9767276-6D0F-245D-8420-524BF25E5C3C}"/>
              </a:ext>
            </a:extLst>
          </p:cNvPr>
          <p:cNvGrpSpPr/>
          <p:nvPr/>
        </p:nvGrpSpPr>
        <p:grpSpPr>
          <a:xfrm>
            <a:off x="20756520" y="12993480"/>
            <a:ext cx="97560" cy="547560"/>
            <a:chOff x="20756520" y="12993480"/>
            <a:chExt cx="97560" cy="547560"/>
          </a:xfrm>
        </p:grpSpPr>
        <p:sp>
          <p:nvSpPr>
            <p:cNvPr id="225" name="Freeform 69">
              <a:extLst>
                <a:ext uri="{FF2B5EF4-FFF2-40B4-BE49-F238E27FC236}">
                  <a16:creationId xmlns:a16="http://schemas.microsoft.com/office/drawing/2014/main" id="{5FAD4B0C-E5A5-47F0-0265-22D2A0B52FC6}"/>
                </a:ext>
              </a:extLst>
            </p:cNvPr>
            <p:cNvSpPr/>
            <p:nvPr/>
          </p:nvSpPr>
          <p:spPr>
            <a:xfrm>
              <a:off x="20756520" y="12993480"/>
              <a:ext cx="97560" cy="547560"/>
            </a:xfrm>
            <a:custGeom>
              <a:avLst/>
              <a:gdLst>
                <a:gd name="textAreaLeft" fmla="*/ 0 w 97560"/>
                <a:gd name="textAreaRight" fmla="*/ 99360 w 97560"/>
                <a:gd name="textAreaTop" fmla="*/ 0 h 547560"/>
                <a:gd name="textAreaBottom" fmla="*/ 549360 h 547560"/>
              </a:gdLst>
              <a:ahLst/>
              <a:cxnLst/>
              <a:rect l="textAreaLeft" t="textAreaTop" r="textAreaRight" b="textAreaBottom"/>
              <a:pathLst>
                <a:path w="132334" h="732536">
                  <a:moveTo>
                    <a:pt x="132334" y="0"/>
                  </a:moveTo>
                  <a:lnTo>
                    <a:pt x="0" y="64262"/>
                  </a:lnTo>
                  <a:lnTo>
                    <a:pt x="0" y="732536"/>
                  </a:lnTo>
                  <a:cubicBezTo>
                    <a:pt x="71501" y="498475"/>
                    <a:pt x="116713" y="253238"/>
                    <a:pt x="132334" y="0"/>
                  </a:cubicBezTo>
                  <a:close/>
                </a:path>
              </a:pathLst>
            </a:custGeom>
            <a:blipFill rotWithShape="0">
              <a:blip r:embed="rId31"/>
              <a:srcRect/>
              <a:stretch/>
            </a:blip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pPr>
                <a:lnSpc>
                  <a:spcPct val="100000"/>
                </a:lnSpc>
              </a:pPr>
              <a:endParaRPr lang="ru-RU" sz="1800" b="0" strike="noStrike" spc="-1">
                <a:solidFill>
                  <a:srgbClr val="000000"/>
                </a:solidFill>
                <a:latin typeface="Arial"/>
              </a:endParaRPr>
            </a:p>
          </p:txBody>
        </p:sp>
      </p:grpSp>
      <p:grpSp>
        <p:nvGrpSpPr>
          <p:cNvPr id="226" name="Group 70">
            <a:extLst>
              <a:ext uri="{FF2B5EF4-FFF2-40B4-BE49-F238E27FC236}">
                <a16:creationId xmlns:a16="http://schemas.microsoft.com/office/drawing/2014/main" id="{C14DC4FC-FD8D-7997-A132-66F63A766C2A}"/>
              </a:ext>
            </a:extLst>
          </p:cNvPr>
          <p:cNvGrpSpPr/>
          <p:nvPr/>
        </p:nvGrpSpPr>
        <p:grpSpPr>
          <a:xfrm>
            <a:off x="20756520" y="12831480"/>
            <a:ext cx="430200" cy="882720"/>
            <a:chOff x="20756520" y="12831480"/>
            <a:chExt cx="430200" cy="882720"/>
          </a:xfrm>
        </p:grpSpPr>
        <p:sp>
          <p:nvSpPr>
            <p:cNvPr id="227" name="Freeform 71">
              <a:extLst>
                <a:ext uri="{FF2B5EF4-FFF2-40B4-BE49-F238E27FC236}">
                  <a16:creationId xmlns:a16="http://schemas.microsoft.com/office/drawing/2014/main" id="{F81E0137-A3C9-0F57-9DDF-9A0DF3A4B884}"/>
                </a:ext>
              </a:extLst>
            </p:cNvPr>
            <p:cNvSpPr/>
            <p:nvPr/>
          </p:nvSpPr>
          <p:spPr>
            <a:xfrm>
              <a:off x="20756520" y="12831480"/>
              <a:ext cx="430200" cy="882720"/>
            </a:xfrm>
            <a:custGeom>
              <a:avLst/>
              <a:gdLst>
                <a:gd name="textAreaLeft" fmla="*/ 0 w 430200"/>
                <a:gd name="textAreaRight" fmla="*/ 432000 w 430200"/>
                <a:gd name="textAreaTop" fmla="*/ 0 h 882720"/>
                <a:gd name="textAreaBottom" fmla="*/ 884520 h 882720"/>
              </a:gdLst>
              <a:ahLst/>
              <a:cxnLst/>
              <a:rect l="textAreaLeft" t="textAreaTop" r="textAreaRight" b="textAreaBottom"/>
              <a:pathLst>
                <a:path w="575818" h="1179195">
                  <a:moveTo>
                    <a:pt x="575818" y="0"/>
                  </a:moveTo>
                  <a:lnTo>
                    <a:pt x="132334" y="215646"/>
                  </a:lnTo>
                  <a:cubicBezTo>
                    <a:pt x="116713" y="468757"/>
                    <a:pt x="71501" y="714121"/>
                    <a:pt x="0" y="948055"/>
                  </a:cubicBezTo>
                  <a:lnTo>
                    <a:pt x="0" y="1179195"/>
                  </a:lnTo>
                  <a:lnTo>
                    <a:pt x="350901" y="1179195"/>
                  </a:lnTo>
                  <a:cubicBezTo>
                    <a:pt x="493649" y="798449"/>
                    <a:pt x="568071" y="399288"/>
                    <a:pt x="575818" y="0"/>
                  </a:cubicBezTo>
                  <a:close/>
                </a:path>
              </a:pathLst>
            </a:custGeom>
            <a:blipFill rotWithShape="0">
              <a:blip r:embed="rId32"/>
              <a:srcRect/>
              <a:stretch/>
            </a:blip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pPr>
                <a:lnSpc>
                  <a:spcPct val="100000"/>
                </a:lnSpc>
              </a:pPr>
              <a:endParaRPr lang="ru-RU" sz="1800" b="0" strike="noStrike" spc="-1">
                <a:solidFill>
                  <a:srgbClr val="000000"/>
                </a:solidFill>
                <a:latin typeface="Arial"/>
              </a:endParaRPr>
            </a:p>
          </p:txBody>
        </p:sp>
      </p:grpSp>
      <p:grpSp>
        <p:nvGrpSpPr>
          <p:cNvPr id="228" name="Group 72">
            <a:extLst>
              <a:ext uri="{FF2B5EF4-FFF2-40B4-BE49-F238E27FC236}">
                <a16:creationId xmlns:a16="http://schemas.microsoft.com/office/drawing/2014/main" id="{CC526BD6-68E7-4BF5-3ECE-453636FD0D4F}"/>
              </a:ext>
            </a:extLst>
          </p:cNvPr>
          <p:cNvGrpSpPr/>
          <p:nvPr/>
        </p:nvGrpSpPr>
        <p:grpSpPr>
          <a:xfrm>
            <a:off x="20458440" y="11674800"/>
            <a:ext cx="315000" cy="1387080"/>
            <a:chOff x="20458440" y="11674800"/>
            <a:chExt cx="315000" cy="1387080"/>
          </a:xfrm>
        </p:grpSpPr>
        <p:sp>
          <p:nvSpPr>
            <p:cNvPr id="229" name="Freeform 73">
              <a:extLst>
                <a:ext uri="{FF2B5EF4-FFF2-40B4-BE49-F238E27FC236}">
                  <a16:creationId xmlns:a16="http://schemas.microsoft.com/office/drawing/2014/main" id="{DAB5B562-A297-3404-DCDA-EA8B87067565}"/>
                </a:ext>
              </a:extLst>
            </p:cNvPr>
            <p:cNvSpPr/>
            <p:nvPr/>
          </p:nvSpPr>
          <p:spPr>
            <a:xfrm>
              <a:off x="20458440" y="11674800"/>
              <a:ext cx="315000" cy="1387080"/>
            </a:xfrm>
            <a:custGeom>
              <a:avLst/>
              <a:gdLst>
                <a:gd name="textAreaLeft" fmla="*/ 0 w 315000"/>
                <a:gd name="textAreaRight" fmla="*/ 316800 w 315000"/>
                <a:gd name="textAreaTop" fmla="*/ 0 h 1387080"/>
                <a:gd name="textAreaBottom" fmla="*/ 1388880 h 1387080"/>
              </a:gdLst>
              <a:ahLst/>
              <a:cxnLst/>
              <a:rect l="textAreaLeft" t="textAreaTop" r="textAreaRight" b="textAreaBottom"/>
              <a:pathLst>
                <a:path w="422402" h="1851660">
                  <a:moveTo>
                    <a:pt x="0" y="0"/>
                  </a:moveTo>
                  <a:cubicBezTo>
                    <a:pt x="316484" y="581406"/>
                    <a:pt x="422402" y="1230884"/>
                    <a:pt x="336804" y="1851660"/>
                  </a:cubicBezTo>
                  <a:lnTo>
                    <a:pt x="336804" y="1851660"/>
                  </a:lnTo>
                  <a:lnTo>
                    <a:pt x="397510" y="1822196"/>
                  </a:lnTo>
                  <a:lnTo>
                    <a:pt x="397510" y="630809"/>
                  </a:lnTo>
                  <a:cubicBezTo>
                    <a:pt x="334899" y="426085"/>
                    <a:pt x="252349" y="230124"/>
                    <a:pt x="152019" y="45085"/>
                  </a:cubicBezTo>
                  <a:lnTo>
                    <a:pt x="171704" y="0"/>
                  </a:lnTo>
                  <a:close/>
                </a:path>
              </a:pathLst>
            </a:custGeom>
            <a:blipFill rotWithShape="0">
              <a:blip r:embed="rId33"/>
              <a:srcRect/>
              <a:stretch/>
            </a:blip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pPr>
                <a:lnSpc>
                  <a:spcPct val="100000"/>
                </a:lnSpc>
              </a:pPr>
              <a:endParaRPr lang="ru-RU" sz="1800" b="0" strike="noStrike" spc="-1">
                <a:solidFill>
                  <a:srgbClr val="000000"/>
                </a:solidFill>
                <a:latin typeface="Arial"/>
              </a:endParaRPr>
            </a:p>
          </p:txBody>
        </p:sp>
      </p:grpSp>
      <p:grpSp>
        <p:nvGrpSpPr>
          <p:cNvPr id="230" name="Group 74">
            <a:extLst>
              <a:ext uri="{FF2B5EF4-FFF2-40B4-BE49-F238E27FC236}">
                <a16:creationId xmlns:a16="http://schemas.microsoft.com/office/drawing/2014/main" id="{2CBAEBCF-319D-95DA-3258-25B177F3BA04}"/>
              </a:ext>
            </a:extLst>
          </p:cNvPr>
          <p:cNvGrpSpPr/>
          <p:nvPr/>
        </p:nvGrpSpPr>
        <p:grpSpPr>
          <a:xfrm>
            <a:off x="20572560" y="11674800"/>
            <a:ext cx="182160" cy="471240"/>
            <a:chOff x="20572560" y="11674800"/>
            <a:chExt cx="182160" cy="471240"/>
          </a:xfrm>
        </p:grpSpPr>
        <p:sp>
          <p:nvSpPr>
            <p:cNvPr id="231" name="Freeform 75">
              <a:extLst>
                <a:ext uri="{FF2B5EF4-FFF2-40B4-BE49-F238E27FC236}">
                  <a16:creationId xmlns:a16="http://schemas.microsoft.com/office/drawing/2014/main" id="{024ADAFD-9070-0580-C84B-12D38868518D}"/>
                </a:ext>
              </a:extLst>
            </p:cNvPr>
            <p:cNvSpPr/>
            <p:nvPr/>
          </p:nvSpPr>
          <p:spPr>
            <a:xfrm>
              <a:off x="20572560" y="11674800"/>
              <a:ext cx="182160" cy="471240"/>
            </a:xfrm>
            <a:custGeom>
              <a:avLst/>
              <a:gdLst>
                <a:gd name="textAreaLeft" fmla="*/ 0 w 182160"/>
                <a:gd name="textAreaRight" fmla="*/ 183960 w 182160"/>
                <a:gd name="textAreaTop" fmla="*/ 0 h 471240"/>
                <a:gd name="textAreaBottom" fmla="*/ 473040 h 471240"/>
              </a:gdLst>
              <a:ahLst/>
              <a:cxnLst/>
              <a:rect l="textAreaLeft" t="textAreaTop" r="textAreaRight" b="textAreaBottom"/>
              <a:pathLst>
                <a:path w="245491" h="630809">
                  <a:moveTo>
                    <a:pt x="19685" y="0"/>
                  </a:moveTo>
                  <a:lnTo>
                    <a:pt x="0" y="45085"/>
                  </a:lnTo>
                  <a:cubicBezTo>
                    <a:pt x="100330" y="230124"/>
                    <a:pt x="183007" y="426085"/>
                    <a:pt x="245491" y="630809"/>
                  </a:cubicBezTo>
                  <a:lnTo>
                    <a:pt x="245491" y="0"/>
                  </a:lnTo>
                  <a:close/>
                </a:path>
              </a:pathLst>
            </a:custGeom>
            <a:blipFill rotWithShape="0">
              <a:blip r:embed="rId34"/>
              <a:srcRect/>
              <a:stretch/>
            </a:blip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pPr>
                <a:lnSpc>
                  <a:spcPct val="100000"/>
                </a:lnSpc>
              </a:pPr>
              <a:endParaRPr lang="ru-RU" sz="1800" b="0" strike="noStrike" spc="-1">
                <a:solidFill>
                  <a:srgbClr val="000000"/>
                </a:solidFill>
                <a:latin typeface="Arial"/>
              </a:endParaRPr>
            </a:p>
          </p:txBody>
        </p:sp>
      </p:grpSp>
      <p:grpSp>
        <p:nvGrpSpPr>
          <p:cNvPr id="232" name="Group 76">
            <a:extLst>
              <a:ext uri="{FF2B5EF4-FFF2-40B4-BE49-F238E27FC236}">
                <a16:creationId xmlns:a16="http://schemas.microsoft.com/office/drawing/2014/main" id="{CFB5DE4C-0DC4-4D71-8BF8-2EE7FEF74436}"/>
              </a:ext>
            </a:extLst>
          </p:cNvPr>
          <p:cNvGrpSpPr/>
          <p:nvPr/>
        </p:nvGrpSpPr>
        <p:grpSpPr>
          <a:xfrm>
            <a:off x="20518920" y="13041720"/>
            <a:ext cx="235800" cy="672840"/>
            <a:chOff x="20518920" y="13041720"/>
            <a:chExt cx="235800" cy="672840"/>
          </a:xfrm>
        </p:grpSpPr>
        <p:sp>
          <p:nvSpPr>
            <p:cNvPr id="233" name="Freeform 77">
              <a:extLst>
                <a:ext uri="{FF2B5EF4-FFF2-40B4-BE49-F238E27FC236}">
                  <a16:creationId xmlns:a16="http://schemas.microsoft.com/office/drawing/2014/main" id="{B5AFDF2F-0CE5-A67B-53CB-AD8909FB65CC}"/>
                </a:ext>
              </a:extLst>
            </p:cNvPr>
            <p:cNvSpPr/>
            <p:nvPr/>
          </p:nvSpPr>
          <p:spPr>
            <a:xfrm>
              <a:off x="20518920" y="13041720"/>
              <a:ext cx="235800" cy="672840"/>
            </a:xfrm>
            <a:custGeom>
              <a:avLst/>
              <a:gdLst>
                <a:gd name="textAreaLeft" fmla="*/ 0 w 235800"/>
                <a:gd name="textAreaRight" fmla="*/ 237600 w 235800"/>
                <a:gd name="textAreaTop" fmla="*/ 0 h 672840"/>
                <a:gd name="textAreaBottom" fmla="*/ 674640 h 672840"/>
              </a:gdLst>
              <a:ahLst/>
              <a:cxnLst/>
              <a:rect l="textAreaLeft" t="textAreaTop" r="textAreaRight" b="textAreaBottom"/>
              <a:pathLst>
                <a:path w="316992" h="899287">
                  <a:moveTo>
                    <a:pt x="316992" y="0"/>
                  </a:moveTo>
                  <a:lnTo>
                    <a:pt x="256286" y="29464"/>
                  </a:lnTo>
                  <a:cubicBezTo>
                    <a:pt x="214884" y="329692"/>
                    <a:pt x="128778" y="623316"/>
                    <a:pt x="0" y="899287"/>
                  </a:cubicBezTo>
                  <a:lnTo>
                    <a:pt x="236474" y="899287"/>
                  </a:lnTo>
                  <a:cubicBezTo>
                    <a:pt x="266192" y="823595"/>
                    <a:pt x="292989" y="746633"/>
                    <a:pt x="316992" y="668274"/>
                  </a:cubicBezTo>
                  <a:lnTo>
                    <a:pt x="316992" y="0"/>
                  </a:lnTo>
                  <a:close/>
                </a:path>
              </a:pathLst>
            </a:custGeom>
            <a:blipFill rotWithShape="0">
              <a:blip r:embed="rId35"/>
              <a:srcRect/>
              <a:stretch/>
            </a:blip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pPr>
                <a:lnSpc>
                  <a:spcPct val="100000"/>
                </a:lnSpc>
              </a:pPr>
              <a:endParaRPr lang="ru-RU" sz="1800" b="0" strike="noStrike" spc="-1">
                <a:solidFill>
                  <a:srgbClr val="000000"/>
                </a:solidFill>
                <a:latin typeface="Arial"/>
              </a:endParaRPr>
            </a:p>
          </p:txBody>
        </p:sp>
      </p:grpSp>
      <p:grpSp>
        <p:nvGrpSpPr>
          <p:cNvPr id="234" name="Group 78">
            <a:extLst>
              <a:ext uri="{FF2B5EF4-FFF2-40B4-BE49-F238E27FC236}">
                <a16:creationId xmlns:a16="http://schemas.microsoft.com/office/drawing/2014/main" id="{DC8689AD-4A59-1218-E1DD-D627AD86A33F}"/>
              </a:ext>
            </a:extLst>
          </p:cNvPr>
          <p:cNvGrpSpPr/>
          <p:nvPr/>
        </p:nvGrpSpPr>
        <p:grpSpPr>
          <a:xfrm>
            <a:off x="20696040" y="13542840"/>
            <a:ext cx="58680" cy="171360"/>
            <a:chOff x="20696040" y="13542840"/>
            <a:chExt cx="58680" cy="171360"/>
          </a:xfrm>
        </p:grpSpPr>
        <p:sp>
          <p:nvSpPr>
            <p:cNvPr id="235" name="Freeform 79">
              <a:extLst>
                <a:ext uri="{FF2B5EF4-FFF2-40B4-BE49-F238E27FC236}">
                  <a16:creationId xmlns:a16="http://schemas.microsoft.com/office/drawing/2014/main" id="{DCE7FA21-E503-0ED8-194B-CF8549D0C30F}"/>
                </a:ext>
              </a:extLst>
            </p:cNvPr>
            <p:cNvSpPr/>
            <p:nvPr/>
          </p:nvSpPr>
          <p:spPr>
            <a:xfrm>
              <a:off x="20696040" y="13542840"/>
              <a:ext cx="58680" cy="171360"/>
            </a:xfrm>
            <a:custGeom>
              <a:avLst/>
              <a:gdLst>
                <a:gd name="textAreaLeft" fmla="*/ 0 w 58680"/>
                <a:gd name="textAreaRight" fmla="*/ 60480 w 58680"/>
                <a:gd name="textAreaTop" fmla="*/ 0 h 171360"/>
                <a:gd name="textAreaBottom" fmla="*/ 173160 h 171360"/>
              </a:gdLst>
              <a:ahLst/>
              <a:cxnLst/>
              <a:rect l="textAreaLeft" t="textAreaTop" r="textAreaRight" b="textAreaBottom"/>
              <a:pathLst>
                <a:path w="80518" h="231013">
                  <a:moveTo>
                    <a:pt x="80518" y="0"/>
                  </a:moveTo>
                  <a:cubicBezTo>
                    <a:pt x="56515" y="78359"/>
                    <a:pt x="29718" y="155321"/>
                    <a:pt x="0" y="231013"/>
                  </a:cubicBezTo>
                  <a:lnTo>
                    <a:pt x="80518" y="231013"/>
                  </a:lnTo>
                  <a:lnTo>
                    <a:pt x="80518" y="0"/>
                  </a:lnTo>
                  <a:close/>
                </a:path>
              </a:pathLst>
            </a:custGeom>
            <a:blipFill rotWithShape="0">
              <a:blip r:embed="rId36"/>
              <a:srcRect/>
              <a:stretch/>
            </a:blip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pPr>
                <a:lnSpc>
                  <a:spcPct val="100000"/>
                </a:lnSpc>
              </a:pPr>
              <a:endParaRPr lang="ru-RU" sz="1800" b="0" strike="noStrike" spc="-1">
                <a:solidFill>
                  <a:srgbClr val="000000"/>
                </a:solidFill>
                <a:latin typeface="Arial"/>
              </a:endParaRPr>
            </a:p>
          </p:txBody>
        </p:sp>
      </p:grpSp>
      <p:grpSp>
        <p:nvGrpSpPr>
          <p:cNvPr id="236" name="Group 80">
            <a:extLst>
              <a:ext uri="{FF2B5EF4-FFF2-40B4-BE49-F238E27FC236}">
                <a16:creationId xmlns:a16="http://schemas.microsoft.com/office/drawing/2014/main" id="{DF6F15F7-E08E-B674-D520-A41424C9762B}"/>
              </a:ext>
            </a:extLst>
          </p:cNvPr>
          <p:cNvGrpSpPr/>
          <p:nvPr/>
        </p:nvGrpSpPr>
        <p:grpSpPr>
          <a:xfrm>
            <a:off x="20314080" y="11674800"/>
            <a:ext cx="459360" cy="1444320"/>
            <a:chOff x="20314080" y="11674800"/>
            <a:chExt cx="459360" cy="1444320"/>
          </a:xfrm>
        </p:grpSpPr>
        <p:sp>
          <p:nvSpPr>
            <p:cNvPr id="237" name="Freeform 81">
              <a:extLst>
                <a:ext uri="{FF2B5EF4-FFF2-40B4-BE49-F238E27FC236}">
                  <a16:creationId xmlns:a16="http://schemas.microsoft.com/office/drawing/2014/main" id="{0D1369D8-6FBA-3621-C65E-9208B641CFA5}"/>
                </a:ext>
              </a:extLst>
            </p:cNvPr>
            <p:cNvSpPr/>
            <p:nvPr/>
          </p:nvSpPr>
          <p:spPr>
            <a:xfrm>
              <a:off x="20314080" y="11674800"/>
              <a:ext cx="459360" cy="1444320"/>
            </a:xfrm>
            <a:custGeom>
              <a:avLst/>
              <a:gdLst>
                <a:gd name="textAreaLeft" fmla="*/ 0 w 459360"/>
                <a:gd name="textAreaRight" fmla="*/ 461160 w 459360"/>
                <a:gd name="textAreaTop" fmla="*/ 0 h 1444320"/>
                <a:gd name="textAreaBottom" fmla="*/ 1446120 h 1444320"/>
              </a:gdLst>
              <a:ahLst/>
              <a:cxnLst/>
              <a:rect l="textAreaLeft" t="textAreaTop" r="textAreaRight" b="textAreaBottom"/>
              <a:pathLst>
                <a:path w="614807" h="1928114">
                  <a:moveTo>
                    <a:pt x="0" y="0"/>
                  </a:moveTo>
                  <a:cubicBezTo>
                    <a:pt x="261366" y="423545"/>
                    <a:pt x="412242" y="922020"/>
                    <a:pt x="412242" y="1455166"/>
                  </a:cubicBezTo>
                  <a:cubicBezTo>
                    <a:pt x="412242" y="1616329"/>
                    <a:pt x="398399" y="1774317"/>
                    <a:pt x="371983" y="1928114"/>
                  </a:cubicBezTo>
                  <a:lnTo>
                    <a:pt x="371983" y="1928114"/>
                  </a:lnTo>
                  <a:lnTo>
                    <a:pt x="529209" y="1851660"/>
                  </a:lnTo>
                  <a:cubicBezTo>
                    <a:pt x="614807" y="1230884"/>
                    <a:pt x="508889" y="581406"/>
                    <a:pt x="192405" y="0"/>
                  </a:cubicBezTo>
                  <a:close/>
                </a:path>
              </a:pathLst>
            </a:custGeom>
            <a:blipFill rotWithShape="0">
              <a:blip r:embed="rId37"/>
              <a:srcRect/>
              <a:stretch/>
            </a:blip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pPr>
                <a:lnSpc>
                  <a:spcPct val="100000"/>
                </a:lnSpc>
              </a:pPr>
              <a:endParaRPr lang="ru-RU" sz="1800" b="0" strike="noStrike" spc="-1">
                <a:solidFill>
                  <a:srgbClr val="000000"/>
                </a:solidFill>
                <a:latin typeface="Arial"/>
              </a:endParaRPr>
            </a:p>
          </p:txBody>
        </p:sp>
      </p:grpSp>
      <p:grpSp>
        <p:nvGrpSpPr>
          <p:cNvPr id="238" name="Group 82">
            <a:extLst>
              <a:ext uri="{FF2B5EF4-FFF2-40B4-BE49-F238E27FC236}">
                <a16:creationId xmlns:a16="http://schemas.microsoft.com/office/drawing/2014/main" id="{FECE587A-553F-0A0B-1D29-56AFCE09D8F9}"/>
              </a:ext>
            </a:extLst>
          </p:cNvPr>
          <p:cNvGrpSpPr/>
          <p:nvPr/>
        </p:nvGrpSpPr>
        <p:grpSpPr>
          <a:xfrm>
            <a:off x="20394000" y="13063680"/>
            <a:ext cx="315360" cy="650520"/>
            <a:chOff x="20394000" y="13063680"/>
            <a:chExt cx="315360" cy="650520"/>
          </a:xfrm>
        </p:grpSpPr>
        <p:sp>
          <p:nvSpPr>
            <p:cNvPr id="239" name="Freeform 83">
              <a:extLst>
                <a:ext uri="{FF2B5EF4-FFF2-40B4-BE49-F238E27FC236}">
                  <a16:creationId xmlns:a16="http://schemas.microsoft.com/office/drawing/2014/main" id="{29B4D3EC-2121-A508-2F5C-4F06CDB37E6A}"/>
                </a:ext>
              </a:extLst>
            </p:cNvPr>
            <p:cNvSpPr/>
            <p:nvPr/>
          </p:nvSpPr>
          <p:spPr>
            <a:xfrm>
              <a:off x="20394000" y="13063680"/>
              <a:ext cx="315360" cy="650520"/>
            </a:xfrm>
            <a:custGeom>
              <a:avLst/>
              <a:gdLst>
                <a:gd name="textAreaLeft" fmla="*/ 0 w 315360"/>
                <a:gd name="textAreaRight" fmla="*/ 317160 w 315360"/>
                <a:gd name="textAreaTop" fmla="*/ 0 h 650520"/>
                <a:gd name="textAreaBottom" fmla="*/ 652320 h 650520"/>
              </a:gdLst>
              <a:ahLst/>
              <a:cxnLst/>
              <a:rect l="textAreaLeft" t="textAreaTop" r="textAreaRight" b="textAreaBottom"/>
              <a:pathLst>
                <a:path w="422656" h="869823">
                  <a:moveTo>
                    <a:pt x="422656" y="0"/>
                  </a:moveTo>
                  <a:lnTo>
                    <a:pt x="265303" y="76454"/>
                  </a:lnTo>
                  <a:cubicBezTo>
                    <a:pt x="216916" y="357505"/>
                    <a:pt x="126238" y="624205"/>
                    <a:pt x="0" y="869823"/>
                  </a:cubicBezTo>
                  <a:lnTo>
                    <a:pt x="166370" y="869823"/>
                  </a:lnTo>
                  <a:cubicBezTo>
                    <a:pt x="295021" y="593725"/>
                    <a:pt x="381254" y="300228"/>
                    <a:pt x="422656" y="0"/>
                  </a:cubicBezTo>
                  <a:close/>
                </a:path>
              </a:pathLst>
            </a:custGeom>
            <a:blipFill rotWithShape="0">
              <a:blip r:embed="rId38"/>
              <a:srcRect/>
              <a:stretch/>
            </a:blip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pPr>
                <a:lnSpc>
                  <a:spcPct val="100000"/>
                </a:lnSpc>
              </a:pPr>
              <a:endParaRPr lang="ru-RU" sz="1800" b="0" strike="noStrike" spc="-1">
                <a:solidFill>
                  <a:srgbClr val="000000"/>
                </a:solidFill>
                <a:latin typeface="Arial"/>
              </a:endParaRPr>
            </a:p>
          </p:txBody>
        </p:sp>
      </p:grpSp>
      <p:sp>
        <p:nvSpPr>
          <p:cNvPr id="240" name="Freeform 84">
            <a:extLst>
              <a:ext uri="{FF2B5EF4-FFF2-40B4-BE49-F238E27FC236}">
                <a16:creationId xmlns:a16="http://schemas.microsoft.com/office/drawing/2014/main" id="{9B2AD866-646B-6CE2-4B37-D7B158F11B23}"/>
              </a:ext>
            </a:extLst>
          </p:cNvPr>
          <p:cNvSpPr/>
          <p:nvPr/>
        </p:nvSpPr>
        <p:spPr>
          <a:xfrm>
            <a:off x="1371600" y="2801880"/>
            <a:ext cx="1854360" cy="2242440"/>
          </a:xfrm>
          <a:custGeom>
            <a:avLst/>
            <a:gdLst>
              <a:gd name="textAreaLeft" fmla="*/ 0 w 1854360"/>
              <a:gd name="textAreaRight" fmla="*/ 1856160 w 1854360"/>
              <a:gd name="textAreaTop" fmla="*/ 0 h 2242440"/>
              <a:gd name="textAreaBottom" fmla="*/ 2244240 h 2242440"/>
            </a:gdLst>
            <a:ahLst/>
            <a:cxnLst/>
            <a:rect l="textAreaLeft" t="textAreaTop" r="textAreaRight" b="textAreaBottom"/>
            <a:pathLst>
              <a:path w="1856318" h="2244366">
                <a:moveTo>
                  <a:pt x="0" y="0"/>
                </a:moveTo>
                <a:lnTo>
                  <a:pt x="1856318" y="0"/>
                </a:lnTo>
                <a:lnTo>
                  <a:pt x="1856318" y="2244366"/>
                </a:lnTo>
                <a:lnTo>
                  <a:pt x="0" y="2244366"/>
                </a:lnTo>
                <a:lnTo>
                  <a:pt x="0" y="0"/>
                </a:lnTo>
                <a:close/>
              </a:path>
            </a:pathLst>
          </a:custGeom>
          <a:blipFill rotWithShape="0">
            <a:blip r:embed="rId39"/>
            <a:srcRect/>
            <a:stretch/>
          </a:blip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>
              <a:lnSpc>
                <a:spcPct val="100000"/>
              </a:lnSpc>
            </a:pPr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grpSp>
        <p:nvGrpSpPr>
          <p:cNvPr id="241" name="Group 85">
            <a:extLst>
              <a:ext uri="{FF2B5EF4-FFF2-40B4-BE49-F238E27FC236}">
                <a16:creationId xmlns:a16="http://schemas.microsoft.com/office/drawing/2014/main" id="{0A8E8FB9-4A57-18CF-3C61-A9E65BD15473}"/>
              </a:ext>
            </a:extLst>
          </p:cNvPr>
          <p:cNvGrpSpPr/>
          <p:nvPr/>
        </p:nvGrpSpPr>
        <p:grpSpPr>
          <a:xfrm>
            <a:off x="3625200" y="2959920"/>
            <a:ext cx="48960" cy="2021040"/>
            <a:chOff x="3625200" y="2959920"/>
            <a:chExt cx="48960" cy="2021040"/>
          </a:xfrm>
        </p:grpSpPr>
        <p:sp>
          <p:nvSpPr>
            <p:cNvPr id="242" name="Freeform 86">
              <a:extLst>
                <a:ext uri="{FF2B5EF4-FFF2-40B4-BE49-F238E27FC236}">
                  <a16:creationId xmlns:a16="http://schemas.microsoft.com/office/drawing/2014/main" id="{52E696FA-D589-62A1-2982-DCC7FFE28F36}"/>
                </a:ext>
              </a:extLst>
            </p:cNvPr>
            <p:cNvSpPr/>
            <p:nvPr/>
          </p:nvSpPr>
          <p:spPr>
            <a:xfrm>
              <a:off x="3625200" y="2959920"/>
              <a:ext cx="48960" cy="2021040"/>
            </a:xfrm>
            <a:custGeom>
              <a:avLst/>
              <a:gdLst>
                <a:gd name="textAreaLeft" fmla="*/ 0 w 48960"/>
                <a:gd name="textAreaRight" fmla="*/ 50760 w 48960"/>
                <a:gd name="textAreaTop" fmla="*/ 0 h 2021040"/>
                <a:gd name="textAreaBottom" fmla="*/ 2022840 h 2021040"/>
              </a:gdLst>
              <a:ahLst/>
              <a:cxnLst/>
              <a:rect l="textAreaLeft" t="textAreaTop" r="textAreaRight" b="textAreaBottom"/>
              <a:pathLst>
                <a:path w="50673" h="2022856">
                  <a:moveTo>
                    <a:pt x="50673" y="2022856"/>
                  </a:moveTo>
                  <a:lnTo>
                    <a:pt x="0" y="2022856"/>
                  </a:lnTo>
                  <a:lnTo>
                    <a:pt x="0" y="0"/>
                  </a:lnTo>
                  <a:lnTo>
                    <a:pt x="50673" y="0"/>
                  </a:lnTo>
                  <a:close/>
                </a:path>
              </a:pathLst>
            </a:custGeom>
            <a:solidFill>
              <a:srgbClr val="AE2013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pPr>
                <a:lnSpc>
                  <a:spcPct val="100000"/>
                </a:lnSpc>
              </a:pPr>
              <a:endParaRPr lang="ru-RU" sz="1800" b="0" strike="noStrike" spc="-1">
                <a:solidFill>
                  <a:srgbClr val="000000"/>
                </a:solidFill>
                <a:latin typeface="Arial"/>
              </a:endParaRPr>
            </a:p>
          </p:txBody>
        </p:sp>
      </p:grpSp>
      <p:grpSp>
        <p:nvGrpSpPr>
          <p:cNvPr id="243" name="Group 87">
            <a:extLst>
              <a:ext uri="{FF2B5EF4-FFF2-40B4-BE49-F238E27FC236}">
                <a16:creationId xmlns:a16="http://schemas.microsoft.com/office/drawing/2014/main" id="{26DA9093-4EBF-C7E5-5627-5B4B7E1E15BD}"/>
              </a:ext>
            </a:extLst>
          </p:cNvPr>
          <p:cNvGrpSpPr/>
          <p:nvPr/>
        </p:nvGrpSpPr>
        <p:grpSpPr>
          <a:xfrm>
            <a:off x="4127400" y="2958480"/>
            <a:ext cx="4240080" cy="2035800"/>
            <a:chOff x="4127400" y="2958480"/>
            <a:chExt cx="4240080" cy="2035800"/>
          </a:xfrm>
        </p:grpSpPr>
        <p:sp>
          <p:nvSpPr>
            <p:cNvPr id="244" name="Freeform 88">
              <a:extLst>
                <a:ext uri="{FF2B5EF4-FFF2-40B4-BE49-F238E27FC236}">
                  <a16:creationId xmlns:a16="http://schemas.microsoft.com/office/drawing/2014/main" id="{8A335AF3-04BA-9EBF-0783-56D56C7078DC}"/>
                </a:ext>
              </a:extLst>
            </p:cNvPr>
            <p:cNvSpPr/>
            <p:nvPr/>
          </p:nvSpPr>
          <p:spPr>
            <a:xfrm>
              <a:off x="5413320" y="4578840"/>
              <a:ext cx="341640" cy="408600"/>
            </a:xfrm>
            <a:custGeom>
              <a:avLst/>
              <a:gdLst>
                <a:gd name="textAreaLeft" fmla="*/ 0 w 341640"/>
                <a:gd name="textAreaRight" fmla="*/ 343440 w 341640"/>
                <a:gd name="textAreaTop" fmla="*/ 0 h 408600"/>
                <a:gd name="textAreaBottom" fmla="*/ 410400 h 408600"/>
              </a:gdLst>
              <a:ahLst/>
              <a:cxnLst/>
              <a:rect l="textAreaLeft" t="textAreaTop" r="textAreaRight" b="textAreaBottom"/>
              <a:pathLst>
                <a:path w="343281" h="410337">
                  <a:moveTo>
                    <a:pt x="343281" y="0"/>
                  </a:moveTo>
                  <a:cubicBezTo>
                    <a:pt x="340741" y="54991"/>
                    <a:pt x="339598" y="117983"/>
                    <a:pt x="339598" y="188849"/>
                  </a:cubicBezTo>
                  <a:cubicBezTo>
                    <a:pt x="339598" y="267716"/>
                    <a:pt x="340868" y="339852"/>
                    <a:pt x="343281" y="405130"/>
                  </a:cubicBezTo>
                  <a:lnTo>
                    <a:pt x="256159" y="405130"/>
                  </a:lnTo>
                  <a:cubicBezTo>
                    <a:pt x="258699" y="345313"/>
                    <a:pt x="259842" y="276098"/>
                    <a:pt x="259842" y="197231"/>
                  </a:cubicBezTo>
                  <a:cubicBezTo>
                    <a:pt x="259842" y="142494"/>
                    <a:pt x="259207" y="97155"/>
                    <a:pt x="257937" y="61595"/>
                  </a:cubicBezTo>
                  <a:lnTo>
                    <a:pt x="209042" y="61595"/>
                  </a:lnTo>
                  <a:cubicBezTo>
                    <a:pt x="205867" y="77597"/>
                    <a:pt x="201930" y="94742"/>
                    <a:pt x="197104" y="112903"/>
                  </a:cubicBezTo>
                  <a:cubicBezTo>
                    <a:pt x="192278" y="131064"/>
                    <a:pt x="186563" y="149860"/>
                    <a:pt x="180213" y="169037"/>
                  </a:cubicBezTo>
                  <a:cubicBezTo>
                    <a:pt x="173863" y="188214"/>
                    <a:pt x="166624" y="207391"/>
                    <a:pt x="158877" y="226441"/>
                  </a:cubicBezTo>
                  <a:cubicBezTo>
                    <a:pt x="151130" y="245491"/>
                    <a:pt x="142748" y="263906"/>
                    <a:pt x="133731" y="281686"/>
                  </a:cubicBezTo>
                  <a:cubicBezTo>
                    <a:pt x="124714" y="299466"/>
                    <a:pt x="115189" y="315976"/>
                    <a:pt x="105029" y="331343"/>
                  </a:cubicBezTo>
                  <a:cubicBezTo>
                    <a:pt x="94869" y="346710"/>
                    <a:pt x="84455" y="360172"/>
                    <a:pt x="73406" y="371602"/>
                  </a:cubicBezTo>
                  <a:cubicBezTo>
                    <a:pt x="62357" y="383032"/>
                    <a:pt x="50927" y="392303"/>
                    <a:pt x="39116" y="399161"/>
                  </a:cubicBezTo>
                  <a:cubicBezTo>
                    <a:pt x="27305" y="406019"/>
                    <a:pt x="15240" y="409702"/>
                    <a:pt x="3048" y="410337"/>
                  </a:cubicBezTo>
                  <a:lnTo>
                    <a:pt x="0" y="332613"/>
                  </a:lnTo>
                  <a:cubicBezTo>
                    <a:pt x="7874" y="331216"/>
                    <a:pt x="16637" y="325120"/>
                    <a:pt x="26162" y="314579"/>
                  </a:cubicBezTo>
                  <a:cubicBezTo>
                    <a:pt x="35687" y="304038"/>
                    <a:pt x="45593" y="290068"/>
                    <a:pt x="55880" y="273050"/>
                  </a:cubicBezTo>
                  <a:cubicBezTo>
                    <a:pt x="66167" y="256032"/>
                    <a:pt x="76327" y="236347"/>
                    <a:pt x="86360" y="214376"/>
                  </a:cubicBezTo>
                  <a:cubicBezTo>
                    <a:pt x="96393" y="192405"/>
                    <a:pt x="105918" y="169291"/>
                    <a:pt x="114681" y="145161"/>
                  </a:cubicBezTo>
                  <a:cubicBezTo>
                    <a:pt x="123444" y="121031"/>
                    <a:pt x="131318" y="96520"/>
                    <a:pt x="138303" y="71628"/>
                  </a:cubicBezTo>
                  <a:cubicBezTo>
                    <a:pt x="145288" y="46736"/>
                    <a:pt x="150622" y="22860"/>
                    <a:pt x="154305" y="0"/>
                  </a:cubicBezTo>
                  <a:close/>
                </a:path>
              </a:pathLst>
            </a:custGeom>
            <a:solidFill>
              <a:srgbClr val="AE2013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pPr>
                <a:lnSpc>
                  <a:spcPct val="100000"/>
                </a:lnSpc>
              </a:pPr>
              <a:endParaRPr lang="ru-RU" sz="1800" b="0" strike="noStrike" spc="-1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245" name="Freeform 89">
              <a:extLst>
                <a:ext uri="{FF2B5EF4-FFF2-40B4-BE49-F238E27FC236}">
                  <a16:creationId xmlns:a16="http://schemas.microsoft.com/office/drawing/2014/main" id="{5F53C547-3E6D-6239-C900-588018B39C2D}"/>
                </a:ext>
              </a:extLst>
            </p:cNvPr>
            <p:cNvSpPr/>
            <p:nvPr/>
          </p:nvSpPr>
          <p:spPr>
            <a:xfrm>
              <a:off x="5824080" y="4578480"/>
              <a:ext cx="265680" cy="403560"/>
            </a:xfrm>
            <a:custGeom>
              <a:avLst/>
              <a:gdLst>
                <a:gd name="textAreaLeft" fmla="*/ 0 w 265680"/>
                <a:gd name="textAreaRight" fmla="*/ 267480 w 265680"/>
                <a:gd name="textAreaTop" fmla="*/ 0 h 403560"/>
                <a:gd name="textAreaBottom" fmla="*/ 405360 h 403560"/>
              </a:gdLst>
              <a:ahLst/>
              <a:cxnLst/>
              <a:rect l="textAreaLeft" t="textAreaTop" r="textAreaRight" b="textAreaBottom"/>
              <a:pathLst>
                <a:path w="267462" h="405257">
                  <a:moveTo>
                    <a:pt x="267335" y="336804"/>
                  </a:moveTo>
                  <a:lnTo>
                    <a:pt x="264795" y="405257"/>
                  </a:lnTo>
                  <a:lnTo>
                    <a:pt x="0" y="405257"/>
                  </a:lnTo>
                  <a:cubicBezTo>
                    <a:pt x="2667" y="342646"/>
                    <a:pt x="4064" y="271907"/>
                    <a:pt x="4064" y="193294"/>
                  </a:cubicBezTo>
                  <a:cubicBezTo>
                    <a:pt x="4064" y="117729"/>
                    <a:pt x="2667" y="53340"/>
                    <a:pt x="0" y="0"/>
                  </a:cubicBezTo>
                  <a:lnTo>
                    <a:pt x="252730" y="0"/>
                  </a:lnTo>
                  <a:lnTo>
                    <a:pt x="249301" y="68072"/>
                  </a:lnTo>
                  <a:cubicBezTo>
                    <a:pt x="187071" y="64770"/>
                    <a:pt x="130556" y="63119"/>
                    <a:pt x="80010" y="63119"/>
                  </a:cubicBezTo>
                  <a:cubicBezTo>
                    <a:pt x="82042" y="91948"/>
                    <a:pt x="83185" y="125984"/>
                    <a:pt x="83185" y="165227"/>
                  </a:cubicBezTo>
                  <a:cubicBezTo>
                    <a:pt x="126492" y="165227"/>
                    <a:pt x="172974" y="164084"/>
                    <a:pt x="222250" y="161798"/>
                  </a:cubicBezTo>
                  <a:lnTo>
                    <a:pt x="222250" y="226822"/>
                  </a:lnTo>
                  <a:cubicBezTo>
                    <a:pt x="173736" y="224790"/>
                    <a:pt x="127381" y="223647"/>
                    <a:pt x="83185" y="223647"/>
                  </a:cubicBezTo>
                  <a:cubicBezTo>
                    <a:pt x="83185" y="265811"/>
                    <a:pt x="84074" y="305181"/>
                    <a:pt x="85725" y="341884"/>
                  </a:cubicBezTo>
                  <a:cubicBezTo>
                    <a:pt x="142494" y="341884"/>
                    <a:pt x="203073" y="340106"/>
                    <a:pt x="267462" y="336550"/>
                  </a:cubicBezTo>
                </a:path>
              </a:pathLst>
            </a:custGeom>
            <a:solidFill>
              <a:srgbClr val="AE2013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pPr>
                <a:lnSpc>
                  <a:spcPct val="100000"/>
                </a:lnSpc>
              </a:pPr>
              <a:endParaRPr lang="ru-RU" sz="1800" b="0" strike="noStrike" spc="-1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246" name="Freeform 90">
              <a:extLst>
                <a:ext uri="{FF2B5EF4-FFF2-40B4-BE49-F238E27FC236}">
                  <a16:creationId xmlns:a16="http://schemas.microsoft.com/office/drawing/2014/main" id="{8903365C-E511-43B7-24BC-C244FB6167C3}"/>
                </a:ext>
              </a:extLst>
            </p:cNvPr>
            <p:cNvSpPr/>
            <p:nvPr/>
          </p:nvSpPr>
          <p:spPr>
            <a:xfrm>
              <a:off x="6129720" y="4578840"/>
              <a:ext cx="319680" cy="403560"/>
            </a:xfrm>
            <a:custGeom>
              <a:avLst/>
              <a:gdLst>
                <a:gd name="textAreaLeft" fmla="*/ 0 w 319680"/>
                <a:gd name="textAreaRight" fmla="*/ 321480 w 319680"/>
                <a:gd name="textAreaTop" fmla="*/ 0 h 403560"/>
                <a:gd name="textAreaBottom" fmla="*/ 405360 h 403560"/>
              </a:gdLst>
              <a:ahLst/>
              <a:cxnLst/>
              <a:rect l="textAreaLeft" t="textAreaTop" r="textAreaRight" b="textAreaBottom"/>
              <a:pathLst>
                <a:path w="321437" h="405257">
                  <a:moveTo>
                    <a:pt x="321437" y="0"/>
                  </a:moveTo>
                  <a:lnTo>
                    <a:pt x="319278" y="66929"/>
                  </a:lnTo>
                  <a:cubicBezTo>
                    <a:pt x="277749" y="63754"/>
                    <a:pt x="238633" y="62230"/>
                    <a:pt x="201930" y="62230"/>
                  </a:cubicBezTo>
                  <a:cubicBezTo>
                    <a:pt x="201549" y="101473"/>
                    <a:pt x="201295" y="145161"/>
                    <a:pt x="201295" y="193294"/>
                  </a:cubicBezTo>
                  <a:cubicBezTo>
                    <a:pt x="201295" y="267970"/>
                    <a:pt x="202438" y="338582"/>
                    <a:pt x="204724" y="405257"/>
                  </a:cubicBezTo>
                  <a:lnTo>
                    <a:pt x="117602" y="405257"/>
                  </a:lnTo>
                  <a:cubicBezTo>
                    <a:pt x="120269" y="339217"/>
                    <a:pt x="121666" y="268605"/>
                    <a:pt x="121666" y="193294"/>
                  </a:cubicBezTo>
                  <a:cubicBezTo>
                    <a:pt x="121666" y="146050"/>
                    <a:pt x="121285" y="102362"/>
                    <a:pt x="120396" y="62230"/>
                  </a:cubicBezTo>
                  <a:cubicBezTo>
                    <a:pt x="91186" y="62230"/>
                    <a:pt x="50927" y="63881"/>
                    <a:pt x="0" y="67183"/>
                  </a:cubicBezTo>
                  <a:lnTo>
                    <a:pt x="2540" y="0"/>
                  </a:lnTo>
                  <a:close/>
                </a:path>
              </a:pathLst>
            </a:custGeom>
            <a:solidFill>
              <a:srgbClr val="AE2013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pPr>
                <a:lnSpc>
                  <a:spcPct val="100000"/>
                </a:lnSpc>
              </a:pPr>
              <a:endParaRPr lang="ru-RU" sz="1800" b="0" strike="noStrike" spc="-1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247" name="Freeform 91">
              <a:extLst>
                <a:ext uri="{FF2B5EF4-FFF2-40B4-BE49-F238E27FC236}">
                  <a16:creationId xmlns:a16="http://schemas.microsoft.com/office/drawing/2014/main" id="{B869C1B8-BE2C-496D-A852-A4DC0F9B6582}"/>
                </a:ext>
              </a:extLst>
            </p:cNvPr>
            <p:cNvSpPr/>
            <p:nvPr/>
          </p:nvSpPr>
          <p:spPr>
            <a:xfrm>
              <a:off x="6627240" y="4573080"/>
              <a:ext cx="309240" cy="417600"/>
            </a:xfrm>
            <a:custGeom>
              <a:avLst/>
              <a:gdLst>
                <a:gd name="textAreaLeft" fmla="*/ 0 w 309240"/>
                <a:gd name="textAreaRight" fmla="*/ 311040 w 309240"/>
                <a:gd name="textAreaTop" fmla="*/ 0 h 417600"/>
                <a:gd name="textAreaBottom" fmla="*/ 419400 h 417600"/>
              </a:gdLst>
              <a:ahLst/>
              <a:cxnLst/>
              <a:rect l="textAreaLeft" t="textAreaTop" r="textAreaRight" b="textAreaBottom"/>
              <a:pathLst>
                <a:path w="310896" h="419227">
                  <a:moveTo>
                    <a:pt x="310896" y="337058"/>
                  </a:moveTo>
                  <a:lnTo>
                    <a:pt x="305562" y="408686"/>
                  </a:lnTo>
                  <a:cubicBezTo>
                    <a:pt x="276098" y="415671"/>
                    <a:pt x="247015" y="419227"/>
                    <a:pt x="218440" y="419227"/>
                  </a:cubicBezTo>
                  <a:cubicBezTo>
                    <a:pt x="147320" y="419227"/>
                    <a:pt x="93091" y="399542"/>
                    <a:pt x="55880" y="360172"/>
                  </a:cubicBezTo>
                  <a:cubicBezTo>
                    <a:pt x="18669" y="320802"/>
                    <a:pt x="0" y="273050"/>
                    <a:pt x="0" y="216916"/>
                  </a:cubicBezTo>
                  <a:cubicBezTo>
                    <a:pt x="0" y="158623"/>
                    <a:pt x="19685" y="107950"/>
                    <a:pt x="59309" y="64770"/>
                  </a:cubicBezTo>
                  <a:cubicBezTo>
                    <a:pt x="98933" y="21590"/>
                    <a:pt x="153035" y="0"/>
                    <a:pt x="221869" y="0"/>
                  </a:cubicBezTo>
                  <a:cubicBezTo>
                    <a:pt x="247142" y="0"/>
                    <a:pt x="271145" y="2921"/>
                    <a:pt x="293751" y="8763"/>
                  </a:cubicBezTo>
                  <a:lnTo>
                    <a:pt x="282829" y="80645"/>
                  </a:lnTo>
                  <a:cubicBezTo>
                    <a:pt x="258318" y="72771"/>
                    <a:pt x="234823" y="68834"/>
                    <a:pt x="212471" y="68834"/>
                  </a:cubicBezTo>
                  <a:cubicBezTo>
                    <a:pt x="170307" y="68834"/>
                    <a:pt x="139065" y="82169"/>
                    <a:pt x="118491" y="108839"/>
                  </a:cubicBezTo>
                  <a:cubicBezTo>
                    <a:pt x="97917" y="135509"/>
                    <a:pt x="87630" y="167894"/>
                    <a:pt x="87630" y="206121"/>
                  </a:cubicBezTo>
                  <a:cubicBezTo>
                    <a:pt x="87630" y="245110"/>
                    <a:pt x="99822" y="278892"/>
                    <a:pt x="124206" y="307594"/>
                  </a:cubicBezTo>
                  <a:cubicBezTo>
                    <a:pt x="148590" y="336296"/>
                    <a:pt x="182753" y="350520"/>
                    <a:pt x="226822" y="350520"/>
                  </a:cubicBezTo>
                  <a:cubicBezTo>
                    <a:pt x="252477" y="350520"/>
                    <a:pt x="280543" y="346075"/>
                    <a:pt x="310769" y="337185"/>
                  </a:cubicBezTo>
                </a:path>
              </a:pathLst>
            </a:custGeom>
            <a:solidFill>
              <a:srgbClr val="AE2013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pPr>
                <a:lnSpc>
                  <a:spcPct val="100000"/>
                </a:lnSpc>
              </a:pPr>
              <a:endParaRPr lang="ru-RU" sz="1800" b="0" strike="noStrike" spc="-1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248" name="Freeform 92">
              <a:extLst>
                <a:ext uri="{FF2B5EF4-FFF2-40B4-BE49-F238E27FC236}">
                  <a16:creationId xmlns:a16="http://schemas.microsoft.com/office/drawing/2014/main" id="{1D80121C-3002-F49E-C860-EE996F8845E4}"/>
                </a:ext>
              </a:extLst>
            </p:cNvPr>
            <p:cNvSpPr/>
            <p:nvPr/>
          </p:nvSpPr>
          <p:spPr>
            <a:xfrm>
              <a:off x="7000920" y="4578480"/>
              <a:ext cx="308520" cy="403560"/>
            </a:xfrm>
            <a:custGeom>
              <a:avLst/>
              <a:gdLst>
                <a:gd name="textAreaLeft" fmla="*/ 0 w 308520"/>
                <a:gd name="textAreaRight" fmla="*/ 310320 w 308520"/>
                <a:gd name="textAreaTop" fmla="*/ 0 h 403560"/>
                <a:gd name="textAreaBottom" fmla="*/ 405360 h 403560"/>
              </a:gdLst>
              <a:ahLst/>
              <a:cxnLst/>
              <a:rect l="textAreaLeft" t="textAreaTop" r="textAreaRight" b="textAreaBottom"/>
              <a:pathLst>
                <a:path w="310388" h="405257">
                  <a:moveTo>
                    <a:pt x="310388" y="405257"/>
                  </a:moveTo>
                  <a:lnTo>
                    <a:pt x="223266" y="405257"/>
                  </a:lnTo>
                  <a:cubicBezTo>
                    <a:pt x="225298" y="346329"/>
                    <a:pt x="226441" y="277876"/>
                    <a:pt x="226441" y="199898"/>
                  </a:cubicBezTo>
                  <a:cubicBezTo>
                    <a:pt x="226441" y="155067"/>
                    <a:pt x="228092" y="110109"/>
                    <a:pt x="231394" y="65151"/>
                  </a:cubicBezTo>
                  <a:lnTo>
                    <a:pt x="78613" y="65151"/>
                  </a:lnTo>
                  <a:cubicBezTo>
                    <a:pt x="82169" y="108458"/>
                    <a:pt x="83947" y="152019"/>
                    <a:pt x="83947" y="195834"/>
                  </a:cubicBezTo>
                  <a:cubicBezTo>
                    <a:pt x="83947" y="274447"/>
                    <a:pt x="84963" y="344297"/>
                    <a:pt x="87122" y="405257"/>
                  </a:cubicBezTo>
                  <a:lnTo>
                    <a:pt x="0" y="405257"/>
                  </a:lnTo>
                  <a:cubicBezTo>
                    <a:pt x="2540" y="333629"/>
                    <a:pt x="3683" y="262636"/>
                    <a:pt x="3683" y="192024"/>
                  </a:cubicBezTo>
                  <a:cubicBezTo>
                    <a:pt x="3683" y="123952"/>
                    <a:pt x="2413" y="59944"/>
                    <a:pt x="0" y="0"/>
                  </a:cubicBezTo>
                  <a:lnTo>
                    <a:pt x="310388" y="0"/>
                  </a:lnTo>
                  <a:cubicBezTo>
                    <a:pt x="307848" y="57023"/>
                    <a:pt x="306705" y="121031"/>
                    <a:pt x="306705" y="192024"/>
                  </a:cubicBezTo>
                  <a:cubicBezTo>
                    <a:pt x="306705" y="264160"/>
                    <a:pt x="307975" y="335280"/>
                    <a:pt x="310388" y="405257"/>
                  </a:cubicBezTo>
                </a:path>
              </a:pathLst>
            </a:custGeom>
            <a:solidFill>
              <a:srgbClr val="AE2013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pPr>
                <a:lnSpc>
                  <a:spcPct val="100000"/>
                </a:lnSpc>
              </a:pPr>
              <a:endParaRPr lang="ru-RU" sz="1800" b="0" strike="noStrike" spc="-1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249" name="Freeform 93">
              <a:extLst>
                <a:ext uri="{FF2B5EF4-FFF2-40B4-BE49-F238E27FC236}">
                  <a16:creationId xmlns:a16="http://schemas.microsoft.com/office/drawing/2014/main" id="{2608B98F-FE37-EA0E-99CC-51F687A0793B}"/>
                </a:ext>
              </a:extLst>
            </p:cNvPr>
            <p:cNvSpPr/>
            <p:nvPr/>
          </p:nvSpPr>
          <p:spPr>
            <a:xfrm>
              <a:off x="7364880" y="4541760"/>
              <a:ext cx="313560" cy="452520"/>
            </a:xfrm>
            <a:custGeom>
              <a:avLst/>
              <a:gdLst>
                <a:gd name="textAreaLeft" fmla="*/ 0 w 313560"/>
                <a:gd name="textAreaRight" fmla="*/ 315360 w 313560"/>
                <a:gd name="textAreaTop" fmla="*/ 0 h 452520"/>
                <a:gd name="textAreaBottom" fmla="*/ 454320 h 452520"/>
              </a:gdLst>
              <a:ahLst/>
              <a:cxnLst/>
              <a:rect l="textAreaLeft" t="textAreaTop" r="textAreaRight" b="textAreaBottom"/>
              <a:pathLst>
                <a:path w="315214" h="454406">
                  <a:moveTo>
                    <a:pt x="234188" y="303149"/>
                  </a:moveTo>
                  <a:cubicBezTo>
                    <a:pt x="234188" y="276225"/>
                    <a:pt x="227457" y="253873"/>
                    <a:pt x="214122" y="236347"/>
                  </a:cubicBezTo>
                  <a:cubicBezTo>
                    <a:pt x="200787" y="218821"/>
                    <a:pt x="181483" y="210058"/>
                    <a:pt x="156464" y="210058"/>
                  </a:cubicBezTo>
                  <a:cubicBezTo>
                    <a:pt x="121031" y="210058"/>
                    <a:pt x="93472" y="222377"/>
                    <a:pt x="74041" y="246761"/>
                  </a:cubicBezTo>
                  <a:cubicBezTo>
                    <a:pt x="74295" y="302387"/>
                    <a:pt x="80772" y="341376"/>
                    <a:pt x="93599" y="363601"/>
                  </a:cubicBezTo>
                  <a:cubicBezTo>
                    <a:pt x="106426" y="385826"/>
                    <a:pt x="126238" y="397129"/>
                    <a:pt x="153035" y="397129"/>
                  </a:cubicBezTo>
                  <a:cubicBezTo>
                    <a:pt x="177673" y="397129"/>
                    <a:pt x="197358" y="388239"/>
                    <a:pt x="212217" y="370332"/>
                  </a:cubicBezTo>
                  <a:cubicBezTo>
                    <a:pt x="227076" y="352425"/>
                    <a:pt x="234315" y="330073"/>
                    <a:pt x="234315" y="303149"/>
                  </a:cubicBezTo>
                  <a:moveTo>
                    <a:pt x="314960" y="293497"/>
                  </a:moveTo>
                  <a:cubicBezTo>
                    <a:pt x="314960" y="345313"/>
                    <a:pt x="298577" y="385191"/>
                    <a:pt x="265938" y="412877"/>
                  </a:cubicBezTo>
                  <a:cubicBezTo>
                    <a:pt x="233300" y="440563"/>
                    <a:pt x="194056" y="454406"/>
                    <a:pt x="148082" y="454406"/>
                  </a:cubicBezTo>
                  <a:cubicBezTo>
                    <a:pt x="92965" y="454406"/>
                    <a:pt x="54356" y="437642"/>
                    <a:pt x="32640" y="404114"/>
                  </a:cubicBezTo>
                  <a:cubicBezTo>
                    <a:pt x="10923" y="370586"/>
                    <a:pt x="0" y="316357"/>
                    <a:pt x="0" y="241554"/>
                  </a:cubicBezTo>
                  <a:cubicBezTo>
                    <a:pt x="0" y="202311"/>
                    <a:pt x="4065" y="168910"/>
                    <a:pt x="12192" y="141351"/>
                  </a:cubicBezTo>
                  <a:cubicBezTo>
                    <a:pt x="20320" y="113792"/>
                    <a:pt x="32766" y="90932"/>
                    <a:pt x="49657" y="72898"/>
                  </a:cubicBezTo>
                  <a:cubicBezTo>
                    <a:pt x="66549" y="54864"/>
                    <a:pt x="88011" y="41021"/>
                    <a:pt x="113919" y="31369"/>
                  </a:cubicBezTo>
                  <a:cubicBezTo>
                    <a:pt x="139828" y="21717"/>
                    <a:pt x="170688" y="15113"/>
                    <a:pt x="206375" y="11557"/>
                  </a:cubicBezTo>
                  <a:cubicBezTo>
                    <a:pt x="217551" y="10541"/>
                    <a:pt x="229743" y="8890"/>
                    <a:pt x="242951" y="6731"/>
                  </a:cubicBezTo>
                  <a:cubicBezTo>
                    <a:pt x="256160" y="4572"/>
                    <a:pt x="271399" y="2286"/>
                    <a:pt x="288925" y="0"/>
                  </a:cubicBezTo>
                  <a:lnTo>
                    <a:pt x="285242" y="69723"/>
                  </a:lnTo>
                  <a:cubicBezTo>
                    <a:pt x="279781" y="70358"/>
                    <a:pt x="269748" y="71628"/>
                    <a:pt x="254762" y="73406"/>
                  </a:cubicBezTo>
                  <a:cubicBezTo>
                    <a:pt x="239776" y="75184"/>
                    <a:pt x="220980" y="77724"/>
                    <a:pt x="198501" y="80518"/>
                  </a:cubicBezTo>
                  <a:cubicBezTo>
                    <a:pt x="179198" y="83058"/>
                    <a:pt x="161925" y="86233"/>
                    <a:pt x="146686" y="90297"/>
                  </a:cubicBezTo>
                  <a:cubicBezTo>
                    <a:pt x="131446" y="94361"/>
                    <a:pt x="118492" y="100457"/>
                    <a:pt x="107824" y="108458"/>
                  </a:cubicBezTo>
                  <a:cubicBezTo>
                    <a:pt x="97156" y="116459"/>
                    <a:pt x="88901" y="127381"/>
                    <a:pt x="82932" y="140843"/>
                  </a:cubicBezTo>
                  <a:cubicBezTo>
                    <a:pt x="76963" y="154305"/>
                    <a:pt x="73661" y="171831"/>
                    <a:pt x="72772" y="193421"/>
                  </a:cubicBezTo>
                  <a:lnTo>
                    <a:pt x="75820" y="193421"/>
                  </a:lnTo>
                  <a:cubicBezTo>
                    <a:pt x="99442" y="165989"/>
                    <a:pt x="131446" y="152400"/>
                    <a:pt x="171705" y="152400"/>
                  </a:cubicBezTo>
                  <a:cubicBezTo>
                    <a:pt x="213488" y="152400"/>
                    <a:pt x="247778" y="163830"/>
                    <a:pt x="274701" y="186563"/>
                  </a:cubicBezTo>
                  <a:cubicBezTo>
                    <a:pt x="301625" y="209296"/>
                    <a:pt x="315215" y="244983"/>
                    <a:pt x="315215" y="293370"/>
                  </a:cubicBezTo>
                </a:path>
              </a:pathLst>
            </a:custGeom>
            <a:solidFill>
              <a:srgbClr val="AE2013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pPr>
                <a:lnSpc>
                  <a:spcPct val="100000"/>
                </a:lnSpc>
              </a:pPr>
              <a:endParaRPr lang="ru-RU" sz="1800" b="0" strike="noStrike" spc="-1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250" name="Freeform 94">
              <a:extLst>
                <a:ext uri="{FF2B5EF4-FFF2-40B4-BE49-F238E27FC236}">
                  <a16:creationId xmlns:a16="http://schemas.microsoft.com/office/drawing/2014/main" id="{151FAD0D-01AD-D8BE-450F-F391D559BFFA}"/>
                </a:ext>
              </a:extLst>
            </p:cNvPr>
            <p:cNvSpPr/>
            <p:nvPr/>
          </p:nvSpPr>
          <p:spPr>
            <a:xfrm>
              <a:off x="7734960" y="4578480"/>
              <a:ext cx="256680" cy="403560"/>
            </a:xfrm>
            <a:custGeom>
              <a:avLst/>
              <a:gdLst>
                <a:gd name="textAreaLeft" fmla="*/ 0 w 256680"/>
                <a:gd name="textAreaRight" fmla="*/ 258480 w 256680"/>
                <a:gd name="textAreaTop" fmla="*/ 0 h 403560"/>
                <a:gd name="textAreaBottom" fmla="*/ 405360 h 403560"/>
              </a:gdLst>
              <a:ahLst/>
              <a:cxnLst/>
              <a:rect l="textAreaLeft" t="textAreaTop" r="textAreaRight" b="textAreaBottom"/>
              <a:pathLst>
                <a:path w="258572" h="405257">
                  <a:moveTo>
                    <a:pt x="258572" y="127"/>
                  </a:moveTo>
                  <a:lnTo>
                    <a:pt x="256413" y="71120"/>
                  </a:lnTo>
                  <a:cubicBezTo>
                    <a:pt x="189611" y="68072"/>
                    <a:pt x="130429" y="66421"/>
                    <a:pt x="78740" y="66421"/>
                  </a:cubicBezTo>
                  <a:cubicBezTo>
                    <a:pt x="82042" y="99187"/>
                    <a:pt x="83693" y="148590"/>
                    <a:pt x="83693" y="214503"/>
                  </a:cubicBezTo>
                  <a:cubicBezTo>
                    <a:pt x="83693" y="300863"/>
                    <a:pt x="84582" y="364363"/>
                    <a:pt x="86487" y="405257"/>
                  </a:cubicBezTo>
                  <a:lnTo>
                    <a:pt x="0" y="405257"/>
                  </a:lnTo>
                  <a:cubicBezTo>
                    <a:pt x="2540" y="348869"/>
                    <a:pt x="3683" y="281559"/>
                    <a:pt x="3683" y="203581"/>
                  </a:cubicBezTo>
                  <a:cubicBezTo>
                    <a:pt x="3683" y="112903"/>
                    <a:pt x="2413" y="45085"/>
                    <a:pt x="0" y="0"/>
                  </a:cubicBezTo>
                  <a:close/>
                </a:path>
              </a:pathLst>
            </a:custGeom>
            <a:solidFill>
              <a:srgbClr val="AE2013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pPr>
                <a:lnSpc>
                  <a:spcPct val="100000"/>
                </a:lnSpc>
              </a:pPr>
              <a:endParaRPr lang="ru-RU" sz="1800" b="0" strike="noStrike" spc="-1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251" name="Freeform 95">
              <a:extLst>
                <a:ext uri="{FF2B5EF4-FFF2-40B4-BE49-F238E27FC236}">
                  <a16:creationId xmlns:a16="http://schemas.microsoft.com/office/drawing/2014/main" id="{5A3ADE92-23E3-9A87-689C-F5BD9F83D066}"/>
                </a:ext>
              </a:extLst>
            </p:cNvPr>
            <p:cNvSpPr/>
            <p:nvPr/>
          </p:nvSpPr>
          <p:spPr>
            <a:xfrm>
              <a:off x="8029440" y="4578480"/>
              <a:ext cx="337680" cy="415800"/>
            </a:xfrm>
            <a:custGeom>
              <a:avLst/>
              <a:gdLst>
                <a:gd name="textAreaLeft" fmla="*/ 0 w 337680"/>
                <a:gd name="textAreaRight" fmla="*/ 339480 w 337680"/>
                <a:gd name="textAreaTop" fmla="*/ 0 h 415800"/>
                <a:gd name="textAreaBottom" fmla="*/ 417600 h 415800"/>
              </a:gdLst>
              <a:ahLst/>
              <a:cxnLst/>
              <a:rect l="textAreaLeft" t="textAreaTop" r="textAreaRight" b="textAreaBottom"/>
              <a:pathLst>
                <a:path w="339470" h="417703">
                  <a:moveTo>
                    <a:pt x="0" y="254"/>
                  </a:moveTo>
                  <a:cubicBezTo>
                    <a:pt x="0" y="4826"/>
                    <a:pt x="24765" y="50927"/>
                    <a:pt x="74422" y="138557"/>
                  </a:cubicBezTo>
                  <a:cubicBezTo>
                    <a:pt x="124079" y="226187"/>
                    <a:pt x="148844" y="276987"/>
                    <a:pt x="148844" y="290830"/>
                  </a:cubicBezTo>
                  <a:cubicBezTo>
                    <a:pt x="138684" y="316103"/>
                    <a:pt x="124714" y="332740"/>
                    <a:pt x="106934" y="340741"/>
                  </a:cubicBezTo>
                  <a:cubicBezTo>
                    <a:pt x="89154" y="348742"/>
                    <a:pt x="61595" y="352679"/>
                    <a:pt x="24257" y="352679"/>
                  </a:cubicBezTo>
                  <a:lnTo>
                    <a:pt x="30099" y="417703"/>
                  </a:lnTo>
                  <a:lnTo>
                    <a:pt x="32004" y="417703"/>
                  </a:lnTo>
                  <a:cubicBezTo>
                    <a:pt x="79882" y="417449"/>
                    <a:pt x="116967" y="408559"/>
                    <a:pt x="143382" y="391033"/>
                  </a:cubicBezTo>
                  <a:cubicBezTo>
                    <a:pt x="170179" y="373253"/>
                    <a:pt x="196215" y="341757"/>
                    <a:pt x="221487" y="296545"/>
                  </a:cubicBezTo>
                  <a:cubicBezTo>
                    <a:pt x="246760" y="251333"/>
                    <a:pt x="272795" y="193421"/>
                    <a:pt x="299466" y="123063"/>
                  </a:cubicBezTo>
                  <a:cubicBezTo>
                    <a:pt x="326136" y="52705"/>
                    <a:pt x="339470" y="11557"/>
                    <a:pt x="339470" y="0"/>
                  </a:cubicBezTo>
                  <a:lnTo>
                    <a:pt x="255397" y="0"/>
                  </a:lnTo>
                  <a:cubicBezTo>
                    <a:pt x="255397" y="25908"/>
                    <a:pt x="234315" y="97663"/>
                    <a:pt x="192278" y="215392"/>
                  </a:cubicBezTo>
                  <a:lnTo>
                    <a:pt x="188849" y="215392"/>
                  </a:lnTo>
                  <a:cubicBezTo>
                    <a:pt x="188849" y="206502"/>
                    <a:pt x="173736" y="169799"/>
                    <a:pt x="143510" y="105410"/>
                  </a:cubicBezTo>
                  <a:cubicBezTo>
                    <a:pt x="113284" y="41021"/>
                    <a:pt x="98170" y="5842"/>
                    <a:pt x="98170" y="127"/>
                  </a:cubicBezTo>
                  <a:close/>
                </a:path>
              </a:pathLst>
            </a:custGeom>
            <a:solidFill>
              <a:srgbClr val="AE2013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pPr>
                <a:lnSpc>
                  <a:spcPct val="100000"/>
                </a:lnSpc>
              </a:pPr>
              <a:endParaRPr lang="ru-RU" sz="1800" b="0" strike="noStrike" spc="-1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252" name="Freeform 96">
              <a:extLst>
                <a:ext uri="{FF2B5EF4-FFF2-40B4-BE49-F238E27FC236}">
                  <a16:creationId xmlns:a16="http://schemas.microsoft.com/office/drawing/2014/main" id="{278DCE8C-D989-691D-8763-5C0AAB4D1871}"/>
                </a:ext>
              </a:extLst>
            </p:cNvPr>
            <p:cNvSpPr/>
            <p:nvPr/>
          </p:nvSpPr>
          <p:spPr>
            <a:xfrm>
              <a:off x="5413320" y="2958480"/>
              <a:ext cx="1430640" cy="1430640"/>
            </a:xfrm>
            <a:custGeom>
              <a:avLst/>
              <a:gdLst>
                <a:gd name="textAreaLeft" fmla="*/ 0 w 1430640"/>
                <a:gd name="textAreaRight" fmla="*/ 1432440 w 1430640"/>
                <a:gd name="textAreaTop" fmla="*/ 0 h 1430640"/>
                <a:gd name="textAreaBottom" fmla="*/ 1432440 h 1430640"/>
              </a:gdLst>
              <a:ahLst/>
              <a:cxnLst/>
              <a:rect l="textAreaLeft" t="textAreaTop" r="textAreaRight" b="textAreaBottom"/>
              <a:pathLst>
                <a:path w="1432306" h="1432306">
                  <a:moveTo>
                    <a:pt x="716153" y="187071"/>
                  </a:moveTo>
                  <a:cubicBezTo>
                    <a:pt x="424434" y="187071"/>
                    <a:pt x="187071" y="424434"/>
                    <a:pt x="187071" y="716153"/>
                  </a:cubicBezTo>
                  <a:cubicBezTo>
                    <a:pt x="187071" y="1007872"/>
                    <a:pt x="424434" y="1245235"/>
                    <a:pt x="716153" y="1245235"/>
                  </a:cubicBezTo>
                  <a:cubicBezTo>
                    <a:pt x="1007872" y="1245235"/>
                    <a:pt x="1245235" y="1007872"/>
                    <a:pt x="1245235" y="716153"/>
                  </a:cubicBezTo>
                  <a:cubicBezTo>
                    <a:pt x="1245235" y="424434"/>
                    <a:pt x="1007872" y="187071"/>
                    <a:pt x="716153" y="187071"/>
                  </a:cubicBezTo>
                  <a:moveTo>
                    <a:pt x="716153" y="1432306"/>
                  </a:moveTo>
                  <a:cubicBezTo>
                    <a:pt x="321183" y="1432306"/>
                    <a:pt x="0" y="1110996"/>
                    <a:pt x="0" y="716153"/>
                  </a:cubicBezTo>
                  <a:cubicBezTo>
                    <a:pt x="0" y="321310"/>
                    <a:pt x="321183" y="0"/>
                    <a:pt x="716153" y="0"/>
                  </a:cubicBezTo>
                  <a:cubicBezTo>
                    <a:pt x="1111123" y="0"/>
                    <a:pt x="1432306" y="321310"/>
                    <a:pt x="1432306" y="716153"/>
                  </a:cubicBezTo>
                  <a:cubicBezTo>
                    <a:pt x="1432306" y="1110996"/>
                    <a:pt x="1110996" y="1432306"/>
                    <a:pt x="716153" y="1432306"/>
                  </a:cubicBezTo>
                </a:path>
              </a:pathLst>
            </a:custGeom>
            <a:solidFill>
              <a:srgbClr val="AE2013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pPr>
                <a:lnSpc>
                  <a:spcPct val="100000"/>
                </a:lnSpc>
              </a:pPr>
              <a:endParaRPr lang="ru-RU" sz="1800" b="0" strike="noStrike" spc="-1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253" name="Freeform 97">
              <a:extLst>
                <a:ext uri="{FF2B5EF4-FFF2-40B4-BE49-F238E27FC236}">
                  <a16:creationId xmlns:a16="http://schemas.microsoft.com/office/drawing/2014/main" id="{AEAB561E-0A58-2D10-8AB2-FB2925CDA069}"/>
                </a:ext>
              </a:extLst>
            </p:cNvPr>
            <p:cNvSpPr/>
            <p:nvPr/>
          </p:nvSpPr>
          <p:spPr>
            <a:xfrm>
              <a:off x="6936840" y="2958480"/>
              <a:ext cx="1430640" cy="1430640"/>
            </a:xfrm>
            <a:custGeom>
              <a:avLst/>
              <a:gdLst>
                <a:gd name="textAreaLeft" fmla="*/ 0 w 1430640"/>
                <a:gd name="textAreaRight" fmla="*/ 1432440 w 1430640"/>
                <a:gd name="textAreaTop" fmla="*/ 0 h 1430640"/>
                <a:gd name="textAreaBottom" fmla="*/ 1432440 h 1430640"/>
              </a:gdLst>
              <a:ahLst/>
              <a:cxnLst/>
              <a:rect l="textAreaLeft" t="textAreaTop" r="textAreaRight" b="textAreaBottom"/>
              <a:pathLst>
                <a:path w="1432306" h="1432306">
                  <a:moveTo>
                    <a:pt x="716153" y="187071"/>
                  </a:moveTo>
                  <a:cubicBezTo>
                    <a:pt x="424434" y="187071"/>
                    <a:pt x="187071" y="424434"/>
                    <a:pt x="187071" y="716153"/>
                  </a:cubicBezTo>
                  <a:cubicBezTo>
                    <a:pt x="187071" y="1007872"/>
                    <a:pt x="424434" y="1245235"/>
                    <a:pt x="716153" y="1245235"/>
                  </a:cubicBezTo>
                  <a:cubicBezTo>
                    <a:pt x="1007872" y="1245235"/>
                    <a:pt x="1245235" y="1007872"/>
                    <a:pt x="1245235" y="716153"/>
                  </a:cubicBezTo>
                  <a:cubicBezTo>
                    <a:pt x="1245235" y="424434"/>
                    <a:pt x="1007872" y="187071"/>
                    <a:pt x="716153" y="187071"/>
                  </a:cubicBezTo>
                  <a:moveTo>
                    <a:pt x="716153" y="1432306"/>
                  </a:moveTo>
                  <a:cubicBezTo>
                    <a:pt x="321310" y="1432306"/>
                    <a:pt x="0" y="1110996"/>
                    <a:pt x="0" y="716153"/>
                  </a:cubicBezTo>
                  <a:cubicBezTo>
                    <a:pt x="0" y="321310"/>
                    <a:pt x="321183" y="0"/>
                    <a:pt x="716153" y="0"/>
                  </a:cubicBezTo>
                  <a:cubicBezTo>
                    <a:pt x="1111123" y="0"/>
                    <a:pt x="1432306" y="321310"/>
                    <a:pt x="1432306" y="716153"/>
                  </a:cubicBezTo>
                  <a:cubicBezTo>
                    <a:pt x="1432306" y="1110996"/>
                    <a:pt x="1110996" y="1432306"/>
                    <a:pt x="716153" y="1432306"/>
                  </a:cubicBezTo>
                </a:path>
              </a:pathLst>
            </a:custGeom>
            <a:solidFill>
              <a:srgbClr val="AE2013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pPr>
                <a:lnSpc>
                  <a:spcPct val="100000"/>
                </a:lnSpc>
              </a:pPr>
              <a:endParaRPr lang="ru-RU" sz="1800" b="0" strike="noStrike" spc="-1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254" name="Freeform 98">
              <a:extLst>
                <a:ext uri="{FF2B5EF4-FFF2-40B4-BE49-F238E27FC236}">
                  <a16:creationId xmlns:a16="http://schemas.microsoft.com/office/drawing/2014/main" id="{B23A523C-8B9A-7B37-9677-1F7CEEC7087F}"/>
                </a:ext>
              </a:extLst>
            </p:cNvPr>
            <p:cNvSpPr/>
            <p:nvPr/>
          </p:nvSpPr>
          <p:spPr>
            <a:xfrm>
              <a:off x="4127400" y="2958480"/>
              <a:ext cx="921600" cy="801360"/>
            </a:xfrm>
            <a:custGeom>
              <a:avLst/>
              <a:gdLst>
                <a:gd name="textAreaLeft" fmla="*/ 0 w 921600"/>
                <a:gd name="textAreaRight" fmla="*/ 923400 w 921600"/>
                <a:gd name="textAreaTop" fmla="*/ 0 h 801360"/>
                <a:gd name="textAreaBottom" fmla="*/ 803160 h 801360"/>
              </a:gdLst>
              <a:ahLst/>
              <a:cxnLst/>
              <a:rect l="textAreaLeft" t="textAreaTop" r="textAreaRight" b="textAreaBottom"/>
              <a:pathLst>
                <a:path w="923417" h="803148">
                  <a:moveTo>
                    <a:pt x="923417" y="0"/>
                  </a:moveTo>
                  <a:lnTo>
                    <a:pt x="0" y="0"/>
                  </a:lnTo>
                  <a:lnTo>
                    <a:pt x="0" y="211582"/>
                  </a:lnTo>
                  <a:lnTo>
                    <a:pt x="595503" y="211582"/>
                  </a:lnTo>
                  <a:lnTo>
                    <a:pt x="0" y="711581"/>
                  </a:lnTo>
                  <a:lnTo>
                    <a:pt x="208407" y="803148"/>
                  </a:lnTo>
                  <a:lnTo>
                    <a:pt x="923417" y="212344"/>
                  </a:lnTo>
                  <a:lnTo>
                    <a:pt x="922655" y="211455"/>
                  </a:lnTo>
                  <a:lnTo>
                    <a:pt x="923417" y="211455"/>
                  </a:lnTo>
                  <a:close/>
                </a:path>
              </a:pathLst>
            </a:custGeom>
            <a:solidFill>
              <a:srgbClr val="C8A06B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pPr>
                <a:lnSpc>
                  <a:spcPct val="100000"/>
                </a:lnSpc>
              </a:pPr>
              <a:endParaRPr lang="ru-RU" sz="1800" b="0" strike="noStrike" spc="-1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255" name="Freeform 99">
              <a:extLst>
                <a:ext uri="{FF2B5EF4-FFF2-40B4-BE49-F238E27FC236}">
                  <a16:creationId xmlns:a16="http://schemas.microsoft.com/office/drawing/2014/main" id="{74863077-9DF0-3A8E-C436-DE02D6B90ACC}"/>
                </a:ext>
              </a:extLst>
            </p:cNvPr>
            <p:cNvSpPr/>
            <p:nvPr/>
          </p:nvSpPr>
          <p:spPr>
            <a:xfrm>
              <a:off x="4127400" y="3501720"/>
              <a:ext cx="1209240" cy="1480680"/>
            </a:xfrm>
            <a:custGeom>
              <a:avLst/>
              <a:gdLst>
                <a:gd name="textAreaLeft" fmla="*/ 0 w 1209240"/>
                <a:gd name="textAreaRight" fmla="*/ 1211040 w 1209240"/>
                <a:gd name="textAreaTop" fmla="*/ 0 h 1480680"/>
                <a:gd name="textAreaBottom" fmla="*/ 1482480 h 1480680"/>
              </a:gdLst>
              <a:ahLst/>
              <a:cxnLst/>
              <a:rect l="textAreaLeft" t="textAreaTop" r="textAreaRight" b="textAreaBottom"/>
              <a:pathLst>
                <a:path w="1210945" h="1482471">
                  <a:moveTo>
                    <a:pt x="469519" y="0"/>
                  </a:moveTo>
                  <a:cubicBezTo>
                    <a:pt x="291465" y="0"/>
                    <a:pt x="127889" y="63246"/>
                    <a:pt x="0" y="168275"/>
                  </a:cubicBezTo>
                  <a:lnTo>
                    <a:pt x="209296" y="259588"/>
                  </a:lnTo>
                  <a:cubicBezTo>
                    <a:pt x="286766" y="217551"/>
                    <a:pt x="375412" y="193675"/>
                    <a:pt x="469646" y="193675"/>
                  </a:cubicBezTo>
                  <a:cubicBezTo>
                    <a:pt x="771652" y="193675"/>
                    <a:pt x="1017270" y="439293"/>
                    <a:pt x="1017270" y="741299"/>
                  </a:cubicBezTo>
                  <a:cubicBezTo>
                    <a:pt x="1017270" y="1043305"/>
                    <a:pt x="771525" y="1288923"/>
                    <a:pt x="469646" y="1288923"/>
                  </a:cubicBezTo>
                  <a:cubicBezTo>
                    <a:pt x="377063" y="1288923"/>
                    <a:pt x="285877" y="1266317"/>
                    <a:pt x="209296" y="1225677"/>
                  </a:cubicBezTo>
                  <a:lnTo>
                    <a:pt x="0" y="1312545"/>
                  </a:lnTo>
                  <a:cubicBezTo>
                    <a:pt x="9017" y="1320292"/>
                    <a:pt x="23622" y="1331976"/>
                    <a:pt x="26543" y="1334135"/>
                  </a:cubicBezTo>
                  <a:cubicBezTo>
                    <a:pt x="150241" y="1426845"/>
                    <a:pt x="303403" y="1482471"/>
                    <a:pt x="469646" y="1482471"/>
                  </a:cubicBezTo>
                  <a:cubicBezTo>
                    <a:pt x="878332" y="1482471"/>
                    <a:pt x="1210945" y="1149985"/>
                    <a:pt x="1210945" y="741172"/>
                  </a:cubicBezTo>
                  <a:cubicBezTo>
                    <a:pt x="1210945" y="332359"/>
                    <a:pt x="878332" y="0"/>
                    <a:pt x="469519" y="0"/>
                  </a:cubicBezTo>
                </a:path>
              </a:pathLst>
            </a:custGeom>
            <a:solidFill>
              <a:srgbClr val="AE2013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pPr>
                <a:lnSpc>
                  <a:spcPct val="100000"/>
                </a:lnSpc>
              </a:pPr>
              <a:endParaRPr lang="ru-RU" sz="1800" b="0" strike="noStrike" spc="-1">
                <a:solidFill>
                  <a:srgbClr val="000000"/>
                </a:solidFill>
                <a:latin typeface="Arial"/>
              </a:endParaRPr>
            </a:p>
          </p:txBody>
        </p:sp>
      </p:grpSp>
      <p:sp>
        <p:nvSpPr>
          <p:cNvPr id="256" name="TextBox 100">
            <a:extLst>
              <a:ext uri="{FF2B5EF4-FFF2-40B4-BE49-F238E27FC236}">
                <a16:creationId xmlns:a16="http://schemas.microsoft.com/office/drawing/2014/main" id="{31B4315F-6B42-956D-70FF-E944F68EF7E1}"/>
              </a:ext>
            </a:extLst>
          </p:cNvPr>
          <p:cNvSpPr/>
          <p:nvPr/>
        </p:nvSpPr>
        <p:spPr>
          <a:xfrm>
            <a:off x="17389440" y="12126600"/>
            <a:ext cx="3029040" cy="18126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spAutoFit/>
          </a:bodyPr>
          <a:lstStyle/>
          <a:p>
            <a:pPr defTabSz="914400">
              <a:lnSpc>
                <a:spcPts val="7138"/>
              </a:lnSpc>
            </a:pPr>
            <a:r>
              <a:rPr lang="en-US" sz="5100" b="1" strike="noStrike" spc="-21">
                <a:solidFill>
                  <a:srgbClr val="C8A06B"/>
                </a:solidFill>
                <a:latin typeface="IBM Plex Sans Bold"/>
                <a:ea typeface="IBM Plex Sans Bold"/>
              </a:rPr>
              <a:t>2025 год</a:t>
            </a:r>
            <a:endParaRPr lang="ru-RU" sz="51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7" name="TextBox 101">
            <a:extLst>
              <a:ext uri="{FF2B5EF4-FFF2-40B4-BE49-F238E27FC236}">
                <a16:creationId xmlns:a16="http://schemas.microsoft.com/office/drawing/2014/main" id="{1FB65927-E028-8639-C77A-9E235DD7A8E2}"/>
              </a:ext>
            </a:extLst>
          </p:cNvPr>
          <p:cNvSpPr/>
          <p:nvPr/>
        </p:nvSpPr>
        <p:spPr>
          <a:xfrm>
            <a:off x="1980720" y="5347800"/>
            <a:ext cx="20519280" cy="6158674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spAutoFit/>
          </a:bodyPr>
          <a:lstStyle/>
          <a:p>
            <a:pPr defTabSz="914400">
              <a:lnSpc>
                <a:spcPct val="150000"/>
              </a:lnSpc>
            </a:pPr>
            <a:r>
              <a:rPr lang="en-US" sz="3000" b="1" dirty="0" err="1">
                <a:solidFill>
                  <a:srgbClr val="505050"/>
                </a:solidFill>
                <a:latin typeface="Open Sans"/>
                <a:ea typeface="Open Sans"/>
                <a:cs typeface="Open Sans"/>
              </a:rPr>
              <a:t>Проектное</a:t>
            </a:r>
            <a:r>
              <a:rPr lang="en-US" sz="3000" b="1" dirty="0">
                <a:solidFill>
                  <a:srgbClr val="505050"/>
                </a:solidFill>
                <a:latin typeface="Open Sans"/>
                <a:ea typeface="Open Sans"/>
                <a:cs typeface="Open Sans"/>
              </a:rPr>
              <a:t> </a:t>
            </a:r>
            <a:r>
              <a:rPr lang="en-US" sz="3000" b="1" dirty="0" err="1">
                <a:solidFill>
                  <a:srgbClr val="505050"/>
                </a:solidFill>
                <a:latin typeface="Open Sans"/>
                <a:ea typeface="Open Sans"/>
                <a:cs typeface="Open Sans"/>
              </a:rPr>
              <a:t>решение</a:t>
            </a:r>
            <a:r>
              <a:rPr lang="en-US" sz="3000" b="1" dirty="0">
                <a:solidFill>
                  <a:srgbClr val="505050"/>
                </a:solidFill>
                <a:latin typeface="Open Sans"/>
                <a:ea typeface="Open Sans"/>
                <a:cs typeface="Open Sans"/>
              </a:rPr>
              <a:t> №2:</a:t>
            </a:r>
            <a:endParaRPr lang="ru-RU" sz="3000" b="1" dirty="0">
              <a:solidFill>
                <a:srgbClr val="505050"/>
              </a:solidFill>
              <a:latin typeface="Open Sans"/>
              <a:ea typeface="Open Sans"/>
              <a:cs typeface="Open Sans"/>
            </a:endParaRPr>
          </a:p>
          <a:p>
            <a:pPr defTabSz="914400">
              <a:lnSpc>
                <a:spcPct val="150000"/>
              </a:lnSpc>
            </a:pPr>
            <a:r>
              <a:rPr lang="en-US" sz="3000" dirty="0" err="1">
                <a:solidFill>
                  <a:srgbClr val="505050"/>
                </a:solidFill>
                <a:latin typeface="Open Sans"/>
                <a:ea typeface="Open Sans"/>
                <a:cs typeface="Open Sans"/>
              </a:rPr>
              <a:t>Развитие</a:t>
            </a:r>
            <a:r>
              <a:rPr lang="en-US" sz="3000" dirty="0">
                <a:solidFill>
                  <a:srgbClr val="505050"/>
                </a:solidFill>
                <a:latin typeface="Open Sans"/>
                <a:ea typeface="Open Sans"/>
                <a:cs typeface="Open Sans"/>
              </a:rPr>
              <a:t> </a:t>
            </a:r>
            <a:r>
              <a:rPr lang="en-US" sz="3000" dirty="0" err="1">
                <a:solidFill>
                  <a:srgbClr val="505050"/>
                </a:solidFill>
                <a:latin typeface="Open Sans"/>
                <a:ea typeface="Open Sans"/>
                <a:cs typeface="Open Sans"/>
              </a:rPr>
              <a:t>медиаресурсов</a:t>
            </a:r>
            <a:r>
              <a:rPr lang="en-US" sz="3000" dirty="0">
                <a:solidFill>
                  <a:srgbClr val="505050"/>
                </a:solidFill>
                <a:latin typeface="Open Sans"/>
                <a:ea typeface="Open Sans"/>
                <a:cs typeface="Open Sans"/>
              </a:rPr>
              <a:t> СНО </a:t>
            </a:r>
            <a:r>
              <a:rPr lang="en-US" sz="3000" dirty="0" err="1">
                <a:solidFill>
                  <a:srgbClr val="505050"/>
                </a:solidFill>
                <a:latin typeface="Open Sans"/>
                <a:ea typeface="Open Sans"/>
                <a:cs typeface="Open Sans"/>
              </a:rPr>
              <a:t>СПбГУ</a:t>
            </a:r>
            <a:r>
              <a:rPr lang="ru-RU" sz="3000" dirty="0">
                <a:solidFill>
                  <a:srgbClr val="505050"/>
                </a:solidFill>
                <a:latin typeface="Open Sans"/>
                <a:ea typeface="Open Sans"/>
                <a:cs typeface="Open Sans"/>
              </a:rPr>
              <a:t>. </a:t>
            </a:r>
            <a:r>
              <a:rPr lang="en-US" sz="3000" dirty="0" err="1">
                <a:solidFill>
                  <a:srgbClr val="505050"/>
                </a:solidFill>
                <a:latin typeface="Open Sans"/>
                <a:ea typeface="Open Sans"/>
                <a:cs typeface="Open Sans"/>
              </a:rPr>
              <a:t>Создание</a:t>
            </a:r>
            <a:r>
              <a:rPr lang="en-US" sz="3000" dirty="0">
                <a:solidFill>
                  <a:srgbClr val="505050"/>
                </a:solidFill>
                <a:latin typeface="Open Sans"/>
                <a:ea typeface="Open Sans"/>
                <a:cs typeface="Open Sans"/>
              </a:rPr>
              <a:t> </a:t>
            </a:r>
            <a:r>
              <a:rPr lang="en-US" sz="3000" dirty="0" err="1">
                <a:solidFill>
                  <a:srgbClr val="505050"/>
                </a:solidFill>
                <a:latin typeface="Open Sans"/>
                <a:ea typeface="Open Sans"/>
                <a:cs typeface="Open Sans"/>
              </a:rPr>
              <a:t>уникальной</a:t>
            </a:r>
            <a:r>
              <a:rPr lang="en-US" sz="3000" dirty="0">
                <a:solidFill>
                  <a:srgbClr val="505050"/>
                </a:solidFill>
                <a:latin typeface="Open Sans"/>
                <a:ea typeface="Open Sans"/>
                <a:cs typeface="Open Sans"/>
              </a:rPr>
              <a:t> </a:t>
            </a:r>
            <a:r>
              <a:rPr lang="en-US" sz="3000" dirty="0" err="1">
                <a:solidFill>
                  <a:srgbClr val="505050"/>
                </a:solidFill>
                <a:latin typeface="Open Sans"/>
                <a:ea typeface="Open Sans"/>
                <a:cs typeface="Open Sans"/>
              </a:rPr>
              <a:t>цифровой</a:t>
            </a:r>
            <a:r>
              <a:rPr lang="en-US" sz="3000" dirty="0">
                <a:solidFill>
                  <a:srgbClr val="505050"/>
                </a:solidFill>
                <a:latin typeface="Open Sans"/>
                <a:ea typeface="Open Sans"/>
                <a:cs typeface="Open Sans"/>
              </a:rPr>
              <a:t> </a:t>
            </a:r>
            <a:r>
              <a:rPr lang="en-US" sz="3000" dirty="0" err="1">
                <a:solidFill>
                  <a:srgbClr val="505050"/>
                </a:solidFill>
                <a:latin typeface="Open Sans"/>
                <a:ea typeface="Open Sans"/>
                <a:cs typeface="Open Sans"/>
              </a:rPr>
              <a:t>экосистемы</a:t>
            </a:r>
            <a:r>
              <a:rPr lang="en-US" sz="3000" dirty="0">
                <a:solidFill>
                  <a:srgbClr val="505050"/>
                </a:solidFill>
                <a:latin typeface="Open Sans"/>
                <a:ea typeface="Open Sans"/>
                <a:cs typeface="Open Sans"/>
              </a:rPr>
              <a:t>, </a:t>
            </a:r>
            <a:r>
              <a:rPr lang="en-US" sz="3000" dirty="0" err="1">
                <a:solidFill>
                  <a:srgbClr val="505050"/>
                </a:solidFill>
                <a:latin typeface="Open Sans"/>
                <a:ea typeface="Open Sans"/>
                <a:cs typeface="Open Sans"/>
              </a:rPr>
              <a:t>нацеленной</a:t>
            </a:r>
            <a:r>
              <a:rPr lang="en-US" sz="3000" dirty="0">
                <a:solidFill>
                  <a:srgbClr val="505050"/>
                </a:solidFill>
                <a:latin typeface="Open Sans"/>
                <a:ea typeface="Open Sans"/>
                <a:cs typeface="Open Sans"/>
              </a:rPr>
              <a:t> </a:t>
            </a:r>
            <a:r>
              <a:rPr lang="en-US" sz="3000" dirty="0" err="1">
                <a:solidFill>
                  <a:srgbClr val="505050"/>
                </a:solidFill>
                <a:latin typeface="Open Sans"/>
                <a:ea typeface="Open Sans"/>
                <a:cs typeface="Open Sans"/>
              </a:rPr>
              <a:t>на</a:t>
            </a:r>
            <a:r>
              <a:rPr lang="en-US" sz="3000" dirty="0">
                <a:solidFill>
                  <a:srgbClr val="505050"/>
                </a:solidFill>
                <a:latin typeface="Open Sans"/>
                <a:ea typeface="Open Sans"/>
                <a:cs typeface="Open Sans"/>
              </a:rPr>
              <a:t> </a:t>
            </a:r>
            <a:r>
              <a:rPr lang="en-US" sz="3000" dirty="0" err="1">
                <a:solidFill>
                  <a:srgbClr val="505050"/>
                </a:solidFill>
                <a:latin typeface="Open Sans"/>
                <a:ea typeface="Open Sans"/>
                <a:cs typeface="Open Sans"/>
              </a:rPr>
              <a:t>популяризацию</a:t>
            </a:r>
            <a:r>
              <a:rPr lang="en-US" sz="3000" dirty="0">
                <a:solidFill>
                  <a:srgbClr val="505050"/>
                </a:solidFill>
                <a:latin typeface="Open Sans"/>
                <a:ea typeface="Open Sans"/>
                <a:cs typeface="Open Sans"/>
              </a:rPr>
              <a:t> </a:t>
            </a:r>
            <a:r>
              <a:rPr lang="en-US" sz="3000" dirty="0" err="1">
                <a:solidFill>
                  <a:srgbClr val="505050"/>
                </a:solidFill>
                <a:latin typeface="Open Sans"/>
                <a:ea typeface="Open Sans"/>
                <a:cs typeface="Open Sans"/>
              </a:rPr>
              <a:t>науки</a:t>
            </a:r>
            <a:r>
              <a:rPr lang="en-US" sz="3000" dirty="0">
                <a:solidFill>
                  <a:srgbClr val="505050"/>
                </a:solidFill>
                <a:latin typeface="Open Sans"/>
                <a:ea typeface="Open Sans"/>
                <a:cs typeface="Open Sans"/>
              </a:rPr>
              <a:t>.</a:t>
            </a:r>
            <a:endParaRPr lang="ru-RU" sz="3000" dirty="0">
              <a:solidFill>
                <a:srgbClr val="505050"/>
              </a:solidFill>
              <a:latin typeface="Open Sans"/>
              <a:ea typeface="Open Sans"/>
              <a:cs typeface="Open Sans"/>
            </a:endParaRPr>
          </a:p>
          <a:p>
            <a:pPr defTabSz="914400">
              <a:lnSpc>
                <a:spcPct val="150000"/>
              </a:lnSpc>
            </a:pPr>
            <a:endParaRPr lang="ru-RU" sz="3000" dirty="0">
              <a:solidFill>
                <a:srgbClr val="505050"/>
              </a:solidFill>
              <a:latin typeface="Open Sans"/>
              <a:ea typeface="Open Sans"/>
              <a:cs typeface="Open Sans"/>
            </a:endParaRPr>
          </a:p>
          <a:p>
            <a:pPr defTabSz="914400">
              <a:lnSpc>
                <a:spcPct val="150000"/>
              </a:lnSpc>
            </a:pPr>
            <a:r>
              <a:rPr lang="en-US" sz="3000" b="1" dirty="0" err="1">
                <a:solidFill>
                  <a:srgbClr val="505050"/>
                </a:solidFill>
                <a:latin typeface="Open Sans"/>
                <a:ea typeface="Open Sans"/>
                <a:cs typeface="Open Sans"/>
              </a:rPr>
              <a:t>Мероприятия</a:t>
            </a:r>
            <a:r>
              <a:rPr lang="en-US" sz="3000" b="1" dirty="0">
                <a:solidFill>
                  <a:srgbClr val="505050"/>
                </a:solidFill>
                <a:latin typeface="Open Sans"/>
                <a:ea typeface="Open Sans"/>
                <a:cs typeface="Open Sans"/>
              </a:rPr>
              <a:t>: </a:t>
            </a:r>
            <a:endParaRPr lang="ru-RU" sz="3000" b="1" dirty="0">
              <a:solidFill>
                <a:srgbClr val="505050"/>
              </a:solidFill>
              <a:latin typeface="Open Sans"/>
              <a:ea typeface="Open Sans"/>
              <a:cs typeface="Open Sans"/>
            </a:endParaRPr>
          </a:p>
          <a:p>
            <a:pPr marL="514350" indent="-514350" defTabSz="914400">
              <a:lnSpc>
                <a:spcPct val="150000"/>
              </a:lnSpc>
              <a:buClr>
                <a:srgbClr val="505050"/>
              </a:buClr>
              <a:buFont typeface="+mj-lt"/>
              <a:buAutoNum type="arabicPeriod"/>
            </a:pPr>
            <a:r>
              <a:rPr lang="en-US" sz="3000" dirty="0" err="1">
                <a:solidFill>
                  <a:srgbClr val="505050"/>
                </a:solidFill>
                <a:latin typeface="Open Sans"/>
                <a:ea typeface="Open Sans"/>
                <a:cs typeface="Open Sans"/>
              </a:rPr>
              <a:t>Медиа-конкурс</a:t>
            </a:r>
            <a:r>
              <a:rPr lang="en-US" sz="3000" dirty="0">
                <a:solidFill>
                  <a:srgbClr val="505050"/>
                </a:solidFill>
                <a:latin typeface="Open Sans"/>
                <a:ea typeface="Open Sans"/>
                <a:cs typeface="Open Sans"/>
              </a:rPr>
              <a:t> </a:t>
            </a:r>
            <a:r>
              <a:rPr lang="en-US" sz="3000" dirty="0" err="1">
                <a:solidFill>
                  <a:srgbClr val="505050"/>
                </a:solidFill>
                <a:latin typeface="Open Sans"/>
                <a:ea typeface="Open Sans"/>
                <a:cs typeface="Open Sans"/>
              </a:rPr>
              <a:t>научных</a:t>
            </a:r>
            <a:r>
              <a:rPr lang="en-US" sz="3000" dirty="0">
                <a:solidFill>
                  <a:srgbClr val="505050"/>
                </a:solidFill>
                <a:latin typeface="Open Sans"/>
                <a:ea typeface="Open Sans"/>
                <a:cs typeface="Open Sans"/>
              </a:rPr>
              <a:t> </a:t>
            </a:r>
            <a:r>
              <a:rPr lang="en-US" sz="3000" dirty="0" err="1">
                <a:solidFill>
                  <a:srgbClr val="505050"/>
                </a:solidFill>
                <a:latin typeface="Open Sans"/>
                <a:ea typeface="Open Sans"/>
                <a:cs typeface="Open Sans"/>
              </a:rPr>
              <a:t>исследований</a:t>
            </a:r>
            <a:r>
              <a:rPr lang="en-US" sz="3000" dirty="0">
                <a:solidFill>
                  <a:srgbClr val="505050"/>
                </a:solidFill>
                <a:latin typeface="Open Sans"/>
                <a:ea typeface="Open Sans"/>
                <a:cs typeface="Open Sans"/>
              </a:rPr>
              <a:t> </a:t>
            </a:r>
            <a:r>
              <a:rPr lang="en-US" sz="3000" dirty="0" err="1">
                <a:solidFill>
                  <a:srgbClr val="505050"/>
                </a:solidFill>
                <a:latin typeface="Open Sans"/>
                <a:ea typeface="Open Sans"/>
                <a:cs typeface="Open Sans"/>
              </a:rPr>
              <a:t>студентов</a:t>
            </a:r>
            <a:endParaRPr lang="ru-RU" sz="3000" dirty="0">
              <a:solidFill>
                <a:srgbClr val="505050"/>
              </a:solidFill>
              <a:latin typeface="Open Sans"/>
              <a:ea typeface="Open Sans"/>
              <a:cs typeface="Open Sans"/>
            </a:endParaRPr>
          </a:p>
          <a:p>
            <a:pPr marL="514350" indent="-514350" defTabSz="914400">
              <a:lnSpc>
                <a:spcPct val="150000"/>
              </a:lnSpc>
              <a:buClr>
                <a:srgbClr val="505050"/>
              </a:buClr>
              <a:buFont typeface="+mj-lt"/>
              <a:buAutoNum type="arabicPeriod"/>
            </a:pPr>
            <a:r>
              <a:rPr lang="en-US" sz="3000" dirty="0" err="1">
                <a:solidFill>
                  <a:srgbClr val="505050"/>
                </a:solidFill>
                <a:latin typeface="Open Sans"/>
                <a:ea typeface="Open Sans"/>
                <a:cs typeface="Open Sans"/>
              </a:rPr>
              <a:t>Интерактивный</a:t>
            </a:r>
            <a:r>
              <a:rPr lang="en-US" sz="3000" dirty="0">
                <a:solidFill>
                  <a:srgbClr val="505050"/>
                </a:solidFill>
                <a:latin typeface="Open Sans"/>
                <a:ea typeface="Open Sans"/>
                <a:cs typeface="Open Sans"/>
              </a:rPr>
              <a:t> </a:t>
            </a:r>
            <a:r>
              <a:rPr lang="en-US" sz="3000" dirty="0" err="1">
                <a:solidFill>
                  <a:srgbClr val="505050"/>
                </a:solidFill>
                <a:latin typeface="Open Sans"/>
                <a:ea typeface="Open Sans"/>
                <a:cs typeface="Open Sans"/>
              </a:rPr>
              <a:t>квиз</a:t>
            </a:r>
            <a:r>
              <a:rPr lang="en-US" sz="3000" dirty="0">
                <a:solidFill>
                  <a:srgbClr val="505050"/>
                </a:solidFill>
                <a:latin typeface="Open Sans"/>
                <a:ea typeface="Open Sans"/>
                <a:cs typeface="Open Sans"/>
              </a:rPr>
              <a:t> "</a:t>
            </a:r>
            <a:r>
              <a:rPr lang="en-US" sz="3000" dirty="0" err="1">
                <a:solidFill>
                  <a:srgbClr val="505050"/>
                </a:solidFill>
                <a:latin typeface="Open Sans"/>
                <a:ea typeface="Open Sans"/>
                <a:cs typeface="Open Sans"/>
              </a:rPr>
              <a:t>Знаток</a:t>
            </a:r>
            <a:r>
              <a:rPr lang="en-US" sz="3000" dirty="0">
                <a:solidFill>
                  <a:srgbClr val="505050"/>
                </a:solidFill>
                <a:latin typeface="Open Sans"/>
                <a:ea typeface="Open Sans"/>
                <a:cs typeface="Open Sans"/>
              </a:rPr>
              <a:t> </a:t>
            </a:r>
            <a:r>
              <a:rPr lang="en-US" sz="3000" dirty="0" err="1">
                <a:solidFill>
                  <a:srgbClr val="505050"/>
                </a:solidFill>
                <a:latin typeface="Open Sans"/>
                <a:ea typeface="Open Sans"/>
                <a:cs typeface="Open Sans"/>
              </a:rPr>
              <a:t>науки</a:t>
            </a:r>
            <a:r>
              <a:rPr lang="en-US" sz="3000" dirty="0">
                <a:solidFill>
                  <a:srgbClr val="505050"/>
                </a:solidFill>
                <a:latin typeface="Open Sans"/>
                <a:ea typeface="Open Sans"/>
                <a:cs typeface="Open Sans"/>
              </a:rPr>
              <a:t>"</a:t>
            </a:r>
            <a:endParaRPr lang="ru-RU" sz="3000" dirty="0">
              <a:solidFill>
                <a:srgbClr val="505050"/>
              </a:solidFill>
              <a:latin typeface="Open Sans"/>
              <a:ea typeface="Open Sans"/>
              <a:cs typeface="Open Sans"/>
            </a:endParaRPr>
          </a:p>
          <a:p>
            <a:pPr marL="514350" indent="-514350" defTabSz="914400">
              <a:lnSpc>
                <a:spcPct val="150000"/>
              </a:lnSpc>
              <a:buClr>
                <a:srgbClr val="505050"/>
              </a:buClr>
              <a:buFont typeface="+mj-lt"/>
              <a:buAutoNum type="arabicPeriod"/>
            </a:pPr>
            <a:r>
              <a:rPr lang="en-US" sz="3000" dirty="0" err="1">
                <a:solidFill>
                  <a:srgbClr val="505050"/>
                </a:solidFill>
                <a:latin typeface="Open Sans"/>
                <a:ea typeface="Open Sans"/>
                <a:cs typeface="Open Sans"/>
              </a:rPr>
              <a:t>Фото-конкурс</a:t>
            </a:r>
            <a:r>
              <a:rPr lang="en-US" sz="3000" dirty="0">
                <a:solidFill>
                  <a:srgbClr val="505050"/>
                </a:solidFill>
                <a:latin typeface="Open Sans"/>
                <a:ea typeface="Open Sans"/>
                <a:cs typeface="Open Sans"/>
              </a:rPr>
              <a:t> "</a:t>
            </a:r>
            <a:r>
              <a:rPr lang="en-US" sz="3000" dirty="0" err="1">
                <a:solidFill>
                  <a:srgbClr val="505050"/>
                </a:solidFill>
                <a:latin typeface="Open Sans"/>
                <a:ea typeface="Open Sans"/>
                <a:cs typeface="Open Sans"/>
              </a:rPr>
              <a:t>Наука</a:t>
            </a:r>
            <a:r>
              <a:rPr lang="en-US" sz="3000" dirty="0">
                <a:solidFill>
                  <a:srgbClr val="505050"/>
                </a:solidFill>
                <a:latin typeface="Open Sans"/>
                <a:ea typeface="Open Sans"/>
                <a:cs typeface="Open Sans"/>
              </a:rPr>
              <a:t> </a:t>
            </a:r>
            <a:r>
              <a:rPr lang="en-US" sz="3000" dirty="0" err="1">
                <a:solidFill>
                  <a:srgbClr val="505050"/>
                </a:solidFill>
                <a:latin typeface="Open Sans"/>
                <a:ea typeface="Open Sans"/>
                <a:cs typeface="Open Sans"/>
              </a:rPr>
              <a:t>вне</a:t>
            </a:r>
            <a:r>
              <a:rPr lang="en-US" sz="3000" dirty="0">
                <a:solidFill>
                  <a:srgbClr val="505050"/>
                </a:solidFill>
                <a:latin typeface="Open Sans"/>
                <a:ea typeface="Open Sans"/>
                <a:cs typeface="Open Sans"/>
              </a:rPr>
              <a:t> </a:t>
            </a:r>
            <a:r>
              <a:rPr lang="en-US" sz="3000" dirty="0" err="1">
                <a:solidFill>
                  <a:srgbClr val="505050"/>
                </a:solidFill>
                <a:latin typeface="Open Sans"/>
                <a:ea typeface="Open Sans"/>
                <a:cs typeface="Open Sans"/>
              </a:rPr>
              <a:t>учебников</a:t>
            </a:r>
            <a:r>
              <a:rPr lang="en-US" sz="3000" dirty="0">
                <a:solidFill>
                  <a:srgbClr val="505050"/>
                </a:solidFill>
                <a:latin typeface="Open Sans"/>
                <a:ea typeface="Open Sans"/>
                <a:cs typeface="Open Sans"/>
              </a:rPr>
              <a:t>"</a:t>
            </a:r>
            <a:endParaRPr lang="ru-RU" sz="3000" dirty="0">
              <a:solidFill>
                <a:srgbClr val="505050"/>
              </a:solidFill>
              <a:latin typeface="Open Sans"/>
              <a:ea typeface="Open Sans"/>
              <a:cs typeface="Open Sans"/>
            </a:endParaRPr>
          </a:p>
          <a:p>
            <a:pPr marL="514350" indent="-514350" defTabSz="914400">
              <a:lnSpc>
                <a:spcPct val="150000"/>
              </a:lnSpc>
              <a:buClr>
                <a:srgbClr val="505050"/>
              </a:buClr>
              <a:buFont typeface="+mj-lt"/>
              <a:buAutoNum type="arabicPeriod"/>
            </a:pPr>
            <a:r>
              <a:rPr lang="en-US" sz="3000" dirty="0" err="1">
                <a:solidFill>
                  <a:srgbClr val="505050"/>
                </a:solidFill>
                <a:latin typeface="Open Sans"/>
                <a:ea typeface="Open Sans"/>
                <a:cs typeface="Open Sans"/>
              </a:rPr>
              <a:t>Конкурс</a:t>
            </a:r>
            <a:r>
              <a:rPr lang="en-US" sz="3000" dirty="0">
                <a:solidFill>
                  <a:srgbClr val="505050"/>
                </a:solidFill>
                <a:latin typeface="Open Sans"/>
                <a:ea typeface="Open Sans"/>
                <a:cs typeface="Open Sans"/>
              </a:rPr>
              <a:t> </a:t>
            </a:r>
            <a:r>
              <a:rPr lang="en-US" sz="3000" dirty="0" err="1">
                <a:solidFill>
                  <a:srgbClr val="505050"/>
                </a:solidFill>
                <a:latin typeface="Open Sans"/>
                <a:ea typeface="Open Sans"/>
                <a:cs typeface="Open Sans"/>
              </a:rPr>
              <a:t>научных</a:t>
            </a:r>
            <a:r>
              <a:rPr lang="en-US" sz="3000" dirty="0">
                <a:solidFill>
                  <a:srgbClr val="505050"/>
                </a:solidFill>
                <a:latin typeface="Open Sans"/>
                <a:ea typeface="Open Sans"/>
                <a:cs typeface="Open Sans"/>
              </a:rPr>
              <a:t> </a:t>
            </a:r>
            <a:r>
              <a:rPr lang="en-US" sz="3000" dirty="0" err="1">
                <a:solidFill>
                  <a:srgbClr val="505050"/>
                </a:solidFill>
                <a:latin typeface="Open Sans"/>
                <a:ea typeface="Open Sans"/>
                <a:cs typeface="Open Sans"/>
              </a:rPr>
              <a:t>мемов</a:t>
            </a:r>
            <a:endParaRPr lang="ru-RU" sz="3000" dirty="0">
              <a:solidFill>
                <a:srgbClr val="505050"/>
              </a:solidFill>
              <a:latin typeface="Open Sans"/>
              <a:ea typeface="Open Sans"/>
              <a:cs typeface="Open Sans"/>
            </a:endParaRPr>
          </a:p>
        </p:txBody>
      </p:sp>
      <p:sp>
        <p:nvSpPr>
          <p:cNvPr id="258" name="Freeform 102">
            <a:extLst>
              <a:ext uri="{FF2B5EF4-FFF2-40B4-BE49-F238E27FC236}">
                <a16:creationId xmlns:a16="http://schemas.microsoft.com/office/drawing/2014/main" id="{3A0AF3B0-025B-CF61-0B7B-29FF958D3835}"/>
              </a:ext>
            </a:extLst>
          </p:cNvPr>
          <p:cNvSpPr/>
          <p:nvPr/>
        </p:nvSpPr>
        <p:spPr>
          <a:xfrm>
            <a:off x="9271080" y="2959920"/>
            <a:ext cx="3064320" cy="2109960"/>
          </a:xfrm>
          <a:custGeom>
            <a:avLst/>
            <a:gdLst>
              <a:gd name="textAreaLeft" fmla="*/ 0 w 3064320"/>
              <a:gd name="textAreaRight" fmla="*/ 3066120 w 3064320"/>
              <a:gd name="textAreaTop" fmla="*/ 0 h 2109960"/>
              <a:gd name="textAreaBottom" fmla="*/ 2111760 h 2109960"/>
            </a:gdLst>
            <a:ahLst/>
            <a:cxnLst/>
            <a:rect l="textAreaLeft" t="textAreaTop" r="textAreaRight" b="textAreaBottom"/>
            <a:pathLst>
              <a:path w="3066067" h="2111754">
                <a:moveTo>
                  <a:pt x="0" y="0"/>
                </a:moveTo>
                <a:lnTo>
                  <a:pt x="3066068" y="0"/>
                </a:lnTo>
                <a:lnTo>
                  <a:pt x="3066068" y="2111754"/>
                </a:lnTo>
                <a:lnTo>
                  <a:pt x="0" y="2111754"/>
                </a:lnTo>
                <a:lnTo>
                  <a:pt x="0" y="0"/>
                </a:lnTo>
                <a:close/>
              </a:path>
            </a:pathLst>
          </a:custGeom>
          <a:blipFill rotWithShape="0">
            <a:blip r:embed="rId40"/>
            <a:srcRect/>
            <a:stretch/>
          </a:blip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>
              <a:lnSpc>
                <a:spcPct val="100000"/>
              </a:lnSpc>
            </a:pPr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1179234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CA5BD47-357C-E8F4-BEEA-22962FDD006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8" name="Group 2">
            <a:extLst>
              <a:ext uri="{FF2B5EF4-FFF2-40B4-BE49-F238E27FC236}">
                <a16:creationId xmlns:a16="http://schemas.microsoft.com/office/drawing/2014/main" id="{61D4EB6C-751A-59F5-7DE7-9B05C361691F}"/>
              </a:ext>
            </a:extLst>
          </p:cNvPr>
          <p:cNvGrpSpPr/>
          <p:nvPr/>
        </p:nvGrpSpPr>
        <p:grpSpPr>
          <a:xfrm>
            <a:off x="0" y="0"/>
            <a:ext cx="24382080" cy="2055600"/>
            <a:chOff x="0" y="0"/>
            <a:chExt cx="24382080" cy="2055600"/>
          </a:xfrm>
        </p:grpSpPr>
        <p:sp>
          <p:nvSpPr>
            <p:cNvPr id="159" name="Freeform 3">
              <a:extLst>
                <a:ext uri="{FF2B5EF4-FFF2-40B4-BE49-F238E27FC236}">
                  <a16:creationId xmlns:a16="http://schemas.microsoft.com/office/drawing/2014/main" id="{B3647CDA-9002-C4CC-C443-6439FCE7CFCE}"/>
                </a:ext>
              </a:extLst>
            </p:cNvPr>
            <p:cNvSpPr/>
            <p:nvPr/>
          </p:nvSpPr>
          <p:spPr>
            <a:xfrm>
              <a:off x="0" y="0"/>
              <a:ext cx="24382080" cy="2055600"/>
            </a:xfrm>
            <a:custGeom>
              <a:avLst/>
              <a:gdLst>
                <a:gd name="textAreaLeft" fmla="*/ 0 w 24382080"/>
                <a:gd name="textAreaRight" fmla="*/ 24383880 w 24382080"/>
                <a:gd name="textAreaTop" fmla="*/ 0 h 2055600"/>
                <a:gd name="textAreaBottom" fmla="*/ 2057400 h 2055600"/>
              </a:gdLst>
              <a:ahLst/>
              <a:cxnLst/>
              <a:rect l="textAreaLeft" t="textAreaTop" r="textAreaRight" b="textAreaBottom"/>
              <a:pathLst>
                <a:path w="24384000" h="2057400">
                  <a:moveTo>
                    <a:pt x="24384000" y="2057400"/>
                  </a:moveTo>
                  <a:lnTo>
                    <a:pt x="0" y="2057400"/>
                  </a:lnTo>
                  <a:lnTo>
                    <a:pt x="0" y="0"/>
                  </a:lnTo>
                  <a:lnTo>
                    <a:pt x="24384000" y="0"/>
                  </a:lnTo>
                  <a:close/>
                </a:path>
              </a:pathLst>
            </a:custGeom>
            <a:solidFill>
              <a:srgbClr val="AF2C2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pPr>
                <a:lnSpc>
                  <a:spcPct val="100000"/>
                </a:lnSpc>
              </a:pPr>
              <a:endParaRPr lang="ru-RU" sz="1800" b="0" strike="noStrike" spc="-1">
                <a:solidFill>
                  <a:srgbClr val="000000"/>
                </a:solidFill>
                <a:latin typeface="Arial"/>
              </a:endParaRPr>
            </a:p>
          </p:txBody>
        </p:sp>
      </p:grpSp>
      <p:grpSp>
        <p:nvGrpSpPr>
          <p:cNvPr id="160" name="Group 4">
            <a:extLst>
              <a:ext uri="{FF2B5EF4-FFF2-40B4-BE49-F238E27FC236}">
                <a16:creationId xmlns:a16="http://schemas.microsoft.com/office/drawing/2014/main" id="{F9ED75BB-DF5D-E889-9D2C-9DB76899E972}"/>
              </a:ext>
            </a:extLst>
          </p:cNvPr>
          <p:cNvGrpSpPr/>
          <p:nvPr/>
        </p:nvGrpSpPr>
        <p:grpSpPr>
          <a:xfrm>
            <a:off x="0" y="11676600"/>
            <a:ext cx="24382080" cy="2037600"/>
            <a:chOff x="0" y="11676600"/>
            <a:chExt cx="24382080" cy="2037600"/>
          </a:xfrm>
        </p:grpSpPr>
        <p:sp>
          <p:nvSpPr>
            <p:cNvPr id="161" name="Freeform 5">
              <a:extLst>
                <a:ext uri="{FF2B5EF4-FFF2-40B4-BE49-F238E27FC236}">
                  <a16:creationId xmlns:a16="http://schemas.microsoft.com/office/drawing/2014/main" id="{6E42D8D5-3B16-66C5-E7CE-B09DF949AF06}"/>
                </a:ext>
              </a:extLst>
            </p:cNvPr>
            <p:cNvSpPr/>
            <p:nvPr/>
          </p:nvSpPr>
          <p:spPr>
            <a:xfrm>
              <a:off x="0" y="11676600"/>
              <a:ext cx="24382080" cy="2037600"/>
            </a:xfrm>
            <a:custGeom>
              <a:avLst/>
              <a:gdLst>
                <a:gd name="textAreaLeft" fmla="*/ 0 w 24382080"/>
                <a:gd name="textAreaRight" fmla="*/ 24383880 w 24382080"/>
                <a:gd name="textAreaTop" fmla="*/ 0 h 2037600"/>
                <a:gd name="textAreaBottom" fmla="*/ 2039400 h 2037600"/>
              </a:gdLst>
              <a:ahLst/>
              <a:cxnLst/>
              <a:rect l="textAreaLeft" t="textAreaTop" r="textAreaRight" b="textAreaBottom"/>
              <a:pathLst>
                <a:path w="24384000" h="2039366">
                  <a:moveTo>
                    <a:pt x="0" y="0"/>
                  </a:moveTo>
                  <a:lnTo>
                    <a:pt x="0" y="2039366"/>
                  </a:lnTo>
                  <a:lnTo>
                    <a:pt x="24384000" y="2039366"/>
                  </a:lnTo>
                  <a:lnTo>
                    <a:pt x="24384000" y="0"/>
                  </a:lnTo>
                  <a:close/>
                </a:path>
              </a:pathLst>
            </a:custGeom>
            <a:solidFill>
              <a:srgbClr val="AF2C2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pPr>
                <a:lnSpc>
                  <a:spcPct val="100000"/>
                </a:lnSpc>
              </a:pPr>
              <a:endParaRPr lang="ru-RU" sz="1800" b="0" strike="noStrike" spc="-1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162" name="Freeform 6">
              <a:extLst>
                <a:ext uri="{FF2B5EF4-FFF2-40B4-BE49-F238E27FC236}">
                  <a16:creationId xmlns:a16="http://schemas.microsoft.com/office/drawing/2014/main" id="{76D2F7DE-195F-12D7-D585-57BEB26D6A19}"/>
                </a:ext>
              </a:extLst>
            </p:cNvPr>
            <p:cNvSpPr/>
            <p:nvPr/>
          </p:nvSpPr>
          <p:spPr>
            <a:xfrm>
              <a:off x="22006440" y="11713320"/>
              <a:ext cx="47880" cy="2000880"/>
            </a:xfrm>
            <a:custGeom>
              <a:avLst/>
              <a:gdLst>
                <a:gd name="textAreaLeft" fmla="*/ 0 w 47880"/>
                <a:gd name="textAreaRight" fmla="*/ 49680 w 47880"/>
                <a:gd name="textAreaTop" fmla="*/ 0 h 2000880"/>
                <a:gd name="textAreaBottom" fmla="*/ 2002680 h 2000880"/>
              </a:gdLst>
              <a:ahLst/>
              <a:cxnLst/>
              <a:rect l="textAreaLeft" t="textAreaTop" r="textAreaRight" b="textAreaBottom"/>
              <a:pathLst>
                <a:path w="49657" h="2002790">
                  <a:moveTo>
                    <a:pt x="0" y="0"/>
                  </a:moveTo>
                  <a:lnTo>
                    <a:pt x="0" y="2002790"/>
                  </a:lnTo>
                  <a:lnTo>
                    <a:pt x="49657" y="2002790"/>
                  </a:lnTo>
                  <a:lnTo>
                    <a:pt x="49657" y="0"/>
                  </a:lnTo>
                  <a:close/>
                </a:path>
              </a:pathLst>
            </a:custGeom>
            <a:solidFill>
              <a:srgbClr val="AE2013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pPr>
                <a:lnSpc>
                  <a:spcPct val="100000"/>
                </a:lnSpc>
              </a:pPr>
              <a:endParaRPr lang="ru-RU" sz="1800" b="0" strike="noStrike" spc="-1">
                <a:solidFill>
                  <a:srgbClr val="000000"/>
                </a:solidFill>
                <a:latin typeface="Arial"/>
              </a:endParaRPr>
            </a:p>
          </p:txBody>
        </p:sp>
      </p:grpSp>
      <p:grpSp>
        <p:nvGrpSpPr>
          <p:cNvPr id="163" name="Group 7">
            <a:extLst>
              <a:ext uri="{FF2B5EF4-FFF2-40B4-BE49-F238E27FC236}">
                <a16:creationId xmlns:a16="http://schemas.microsoft.com/office/drawing/2014/main" id="{A4D0A8E1-3E67-0A51-6A32-12BC61049F23}"/>
              </a:ext>
            </a:extLst>
          </p:cNvPr>
          <p:cNvGrpSpPr/>
          <p:nvPr/>
        </p:nvGrpSpPr>
        <p:grpSpPr>
          <a:xfrm>
            <a:off x="15370920" y="11980080"/>
            <a:ext cx="81360" cy="1461600"/>
            <a:chOff x="15370920" y="11980080"/>
            <a:chExt cx="81360" cy="1461600"/>
          </a:xfrm>
        </p:grpSpPr>
        <p:sp>
          <p:nvSpPr>
            <p:cNvPr id="164" name="Freeform 8">
              <a:extLst>
                <a:ext uri="{FF2B5EF4-FFF2-40B4-BE49-F238E27FC236}">
                  <a16:creationId xmlns:a16="http://schemas.microsoft.com/office/drawing/2014/main" id="{D74BBA3B-8EF9-92E2-AC95-D1C54F809602}"/>
                </a:ext>
              </a:extLst>
            </p:cNvPr>
            <p:cNvSpPr/>
            <p:nvPr/>
          </p:nvSpPr>
          <p:spPr>
            <a:xfrm>
              <a:off x="15370920" y="11980080"/>
              <a:ext cx="81360" cy="1461600"/>
            </a:xfrm>
            <a:custGeom>
              <a:avLst/>
              <a:gdLst>
                <a:gd name="textAreaLeft" fmla="*/ 0 w 81360"/>
                <a:gd name="textAreaRight" fmla="*/ 83160 w 81360"/>
                <a:gd name="textAreaTop" fmla="*/ 0 h 1461600"/>
                <a:gd name="textAreaBottom" fmla="*/ 1463400 h 1461600"/>
              </a:gdLst>
              <a:ahLst/>
              <a:cxnLst/>
              <a:rect l="textAreaLeft" t="textAreaTop" r="textAreaRight" b="textAreaBottom"/>
              <a:pathLst>
                <a:path w="110871" h="1951228">
                  <a:moveTo>
                    <a:pt x="110871" y="0"/>
                  </a:moveTo>
                  <a:cubicBezTo>
                    <a:pt x="38354" y="313690"/>
                    <a:pt x="0" y="640207"/>
                    <a:pt x="0" y="975614"/>
                  </a:cubicBezTo>
                  <a:cubicBezTo>
                    <a:pt x="0" y="1311021"/>
                    <a:pt x="38354" y="1637538"/>
                    <a:pt x="110871" y="1951228"/>
                  </a:cubicBezTo>
                  <a:lnTo>
                    <a:pt x="110871" y="0"/>
                  </a:lnTo>
                  <a:close/>
                </a:path>
              </a:pathLst>
            </a:custGeom>
            <a:blipFill rotWithShape="0">
              <a:blip r:embed="rId2"/>
              <a:srcRect/>
              <a:stretch/>
            </a:blip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pPr>
                <a:lnSpc>
                  <a:spcPct val="100000"/>
                </a:lnSpc>
              </a:pPr>
              <a:endParaRPr lang="ru-RU" sz="1800" b="0" strike="noStrike" spc="-1">
                <a:solidFill>
                  <a:srgbClr val="000000"/>
                </a:solidFill>
                <a:latin typeface="Arial"/>
              </a:endParaRPr>
            </a:p>
          </p:txBody>
        </p:sp>
      </p:grpSp>
      <p:sp>
        <p:nvSpPr>
          <p:cNvPr id="165" name="Freeform 9">
            <a:extLst>
              <a:ext uri="{FF2B5EF4-FFF2-40B4-BE49-F238E27FC236}">
                <a16:creationId xmlns:a16="http://schemas.microsoft.com/office/drawing/2014/main" id="{1952E53C-B750-54A8-D4FC-53A125ACF282}"/>
              </a:ext>
            </a:extLst>
          </p:cNvPr>
          <p:cNvSpPr/>
          <p:nvPr/>
        </p:nvSpPr>
        <p:spPr>
          <a:xfrm>
            <a:off x="14427360" y="11671200"/>
            <a:ext cx="1027080" cy="2043000"/>
          </a:xfrm>
          <a:custGeom>
            <a:avLst/>
            <a:gdLst>
              <a:gd name="textAreaLeft" fmla="*/ 0 w 1027080"/>
              <a:gd name="textAreaRight" fmla="*/ 1028880 w 1027080"/>
              <a:gd name="textAreaTop" fmla="*/ 0 h 2043000"/>
              <a:gd name="textAreaBottom" fmla="*/ 2044800 h 2043000"/>
            </a:gdLst>
            <a:ahLst/>
            <a:cxnLst/>
            <a:rect l="textAreaLeft" t="textAreaTop" r="textAreaRight" b="textAreaBottom"/>
            <a:pathLst>
              <a:path w="1028700" h="2044703">
                <a:moveTo>
                  <a:pt x="0" y="0"/>
                </a:moveTo>
                <a:lnTo>
                  <a:pt x="1028700" y="0"/>
                </a:lnTo>
                <a:lnTo>
                  <a:pt x="1028700" y="2044703"/>
                </a:lnTo>
                <a:lnTo>
                  <a:pt x="0" y="2044703"/>
                </a:lnTo>
                <a:lnTo>
                  <a:pt x="0" y="0"/>
                </a:lnTo>
                <a:close/>
              </a:path>
            </a:pathLst>
          </a:custGeom>
          <a:blipFill rotWithShape="0">
            <a:blip r:embed="rId3"/>
            <a:srcRect/>
            <a:stretch/>
          </a:blip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>
              <a:lnSpc>
                <a:spcPct val="100000"/>
              </a:lnSpc>
            </a:pPr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grpSp>
        <p:nvGrpSpPr>
          <p:cNvPr id="166" name="Group 10">
            <a:extLst>
              <a:ext uri="{FF2B5EF4-FFF2-40B4-BE49-F238E27FC236}">
                <a16:creationId xmlns:a16="http://schemas.microsoft.com/office/drawing/2014/main" id="{FA7BDD9E-CEFB-9363-B7A3-9D042E41199F}"/>
              </a:ext>
            </a:extLst>
          </p:cNvPr>
          <p:cNvGrpSpPr/>
          <p:nvPr/>
        </p:nvGrpSpPr>
        <p:grpSpPr>
          <a:xfrm>
            <a:off x="12971520" y="11671560"/>
            <a:ext cx="10912320" cy="2039400"/>
            <a:chOff x="12971520" y="11671560"/>
            <a:chExt cx="10912320" cy="2039400"/>
          </a:xfrm>
        </p:grpSpPr>
        <p:sp>
          <p:nvSpPr>
            <p:cNvPr id="167" name="Freeform 11">
              <a:extLst>
                <a:ext uri="{FF2B5EF4-FFF2-40B4-BE49-F238E27FC236}">
                  <a16:creationId xmlns:a16="http://schemas.microsoft.com/office/drawing/2014/main" id="{7AF6E6B1-D184-9C53-5A87-CB7DD5FD6254}"/>
                </a:ext>
              </a:extLst>
            </p:cNvPr>
            <p:cNvSpPr/>
            <p:nvPr/>
          </p:nvSpPr>
          <p:spPr>
            <a:xfrm flipV="1">
              <a:off x="12971520" y="11670840"/>
              <a:ext cx="10912320" cy="2039400"/>
            </a:xfrm>
            <a:custGeom>
              <a:avLst/>
              <a:gdLst>
                <a:gd name="textAreaLeft" fmla="*/ 0 w 10912320"/>
                <a:gd name="textAreaRight" fmla="*/ 10914120 w 10912320"/>
                <a:gd name="textAreaTop" fmla="*/ -1080 h 2039400"/>
                <a:gd name="textAreaBottom" fmla="*/ 2040120 h 2039400"/>
              </a:gdLst>
              <a:ahLst/>
              <a:cxnLst/>
              <a:rect l="textAreaLeft" t="textAreaTop" r="textAreaRight" b="textAreaBottom"/>
              <a:pathLst>
                <a:path w="14552042" h="2721483">
                  <a:moveTo>
                    <a:pt x="199136" y="2721483"/>
                  </a:moveTo>
                  <a:cubicBezTo>
                    <a:pt x="6731" y="1802892"/>
                    <a:pt x="0" y="881380"/>
                    <a:pt x="155575" y="0"/>
                  </a:cubicBezTo>
                  <a:lnTo>
                    <a:pt x="1121156" y="0"/>
                  </a:lnTo>
                  <a:lnTo>
                    <a:pt x="1121156" y="1311148"/>
                  </a:lnTo>
                  <a:lnTo>
                    <a:pt x="1034796" y="1269111"/>
                  </a:lnTo>
                  <a:lnTo>
                    <a:pt x="1034796" y="1269111"/>
                  </a:lnTo>
                  <a:cubicBezTo>
                    <a:pt x="1040892" y="1583182"/>
                    <a:pt x="1069594" y="1897253"/>
                    <a:pt x="1121156" y="2208530"/>
                  </a:cubicBezTo>
                  <a:lnTo>
                    <a:pt x="1121156" y="2721483"/>
                  </a:lnTo>
                  <a:close/>
                  <a:moveTo>
                    <a:pt x="13799440" y="2721483"/>
                  </a:moveTo>
                  <a:cubicBezTo>
                    <a:pt x="14021690" y="1833626"/>
                    <a:pt x="14055599" y="904367"/>
                    <a:pt x="13895832" y="0"/>
                  </a:cubicBezTo>
                  <a:lnTo>
                    <a:pt x="14390117" y="0"/>
                  </a:lnTo>
                  <a:cubicBezTo>
                    <a:pt x="14552042" y="922401"/>
                    <a:pt x="14528547" y="1843913"/>
                    <a:pt x="14343507" y="2721483"/>
                  </a:cubicBezTo>
                  <a:close/>
                </a:path>
              </a:pathLst>
            </a:custGeom>
            <a:blipFill rotWithShape="0">
              <a:blip r:embed="rId4"/>
              <a:srcRect/>
              <a:stretch/>
            </a:blip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pPr>
                <a:lnSpc>
                  <a:spcPct val="100000"/>
                </a:lnSpc>
              </a:pPr>
              <a:endParaRPr lang="ru-RU" sz="1800" b="0" strike="noStrike" spc="-1">
                <a:solidFill>
                  <a:srgbClr val="000000"/>
                </a:solidFill>
                <a:latin typeface="Arial"/>
              </a:endParaRPr>
            </a:p>
          </p:txBody>
        </p:sp>
      </p:grpSp>
      <p:grpSp>
        <p:nvGrpSpPr>
          <p:cNvPr id="168" name="Group 12">
            <a:extLst>
              <a:ext uri="{FF2B5EF4-FFF2-40B4-BE49-F238E27FC236}">
                <a16:creationId xmlns:a16="http://schemas.microsoft.com/office/drawing/2014/main" id="{8667B03C-167A-A96D-F01F-3B8FCAB329AC}"/>
              </a:ext>
            </a:extLst>
          </p:cNvPr>
          <p:cNvGrpSpPr/>
          <p:nvPr/>
        </p:nvGrpSpPr>
        <p:grpSpPr>
          <a:xfrm>
            <a:off x="13812120" y="11674800"/>
            <a:ext cx="524880" cy="2039400"/>
            <a:chOff x="13812120" y="11674800"/>
            <a:chExt cx="524880" cy="2039400"/>
          </a:xfrm>
        </p:grpSpPr>
        <p:sp>
          <p:nvSpPr>
            <p:cNvPr id="169" name="Freeform 13">
              <a:extLst>
                <a:ext uri="{FF2B5EF4-FFF2-40B4-BE49-F238E27FC236}">
                  <a16:creationId xmlns:a16="http://schemas.microsoft.com/office/drawing/2014/main" id="{563E874B-9ACC-DAA3-FC99-E602F54E48B1}"/>
                </a:ext>
              </a:extLst>
            </p:cNvPr>
            <p:cNvSpPr/>
            <p:nvPr/>
          </p:nvSpPr>
          <p:spPr>
            <a:xfrm>
              <a:off x="13812120" y="11674800"/>
              <a:ext cx="524880" cy="2039400"/>
            </a:xfrm>
            <a:custGeom>
              <a:avLst/>
              <a:gdLst>
                <a:gd name="textAreaLeft" fmla="*/ 0 w 524880"/>
                <a:gd name="textAreaRight" fmla="*/ 526680 w 524880"/>
                <a:gd name="textAreaTop" fmla="*/ 0 h 2039400"/>
                <a:gd name="textAreaBottom" fmla="*/ 2041200 h 2039400"/>
              </a:gdLst>
              <a:ahLst/>
              <a:cxnLst/>
              <a:rect l="textAreaLeft" t="textAreaTop" r="textAreaRight" b="textAreaBottom"/>
              <a:pathLst>
                <a:path w="702437" h="2721483">
                  <a:moveTo>
                    <a:pt x="0" y="0"/>
                  </a:moveTo>
                  <a:lnTo>
                    <a:pt x="0" y="512826"/>
                  </a:lnTo>
                  <a:cubicBezTo>
                    <a:pt x="28448" y="340995"/>
                    <a:pt x="63881" y="169799"/>
                    <a:pt x="106299" y="0"/>
                  </a:cubicBezTo>
                  <a:close/>
                  <a:moveTo>
                    <a:pt x="552831" y="1141603"/>
                  </a:moveTo>
                  <a:lnTo>
                    <a:pt x="0" y="1410335"/>
                  </a:lnTo>
                  <a:lnTo>
                    <a:pt x="0" y="2721483"/>
                  </a:lnTo>
                  <a:lnTo>
                    <a:pt x="702437" y="2721483"/>
                  </a:lnTo>
                  <a:cubicBezTo>
                    <a:pt x="601472" y="2291207"/>
                    <a:pt x="548005" y="1843024"/>
                    <a:pt x="548005" y="1382395"/>
                  </a:cubicBezTo>
                  <a:cubicBezTo>
                    <a:pt x="548005" y="1301750"/>
                    <a:pt x="549656" y="1221359"/>
                    <a:pt x="552958" y="1141476"/>
                  </a:cubicBezTo>
                  <a:close/>
                </a:path>
              </a:pathLst>
            </a:custGeom>
            <a:blipFill rotWithShape="0">
              <a:blip r:embed="rId5"/>
              <a:srcRect/>
              <a:stretch/>
            </a:blip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pPr>
                <a:lnSpc>
                  <a:spcPct val="100000"/>
                </a:lnSpc>
              </a:pPr>
              <a:endParaRPr lang="ru-RU" sz="1800" b="0" strike="noStrike" spc="-1">
                <a:solidFill>
                  <a:srgbClr val="000000"/>
                </a:solidFill>
                <a:latin typeface="Arial"/>
              </a:endParaRPr>
            </a:p>
          </p:txBody>
        </p:sp>
      </p:grpSp>
      <p:grpSp>
        <p:nvGrpSpPr>
          <p:cNvPr id="170" name="Group 14">
            <a:extLst>
              <a:ext uri="{FF2B5EF4-FFF2-40B4-BE49-F238E27FC236}">
                <a16:creationId xmlns:a16="http://schemas.microsoft.com/office/drawing/2014/main" id="{1E43F347-F8CC-E184-2182-5D412326ACC1}"/>
              </a:ext>
            </a:extLst>
          </p:cNvPr>
          <p:cNvGrpSpPr/>
          <p:nvPr/>
        </p:nvGrpSpPr>
        <p:grpSpPr>
          <a:xfrm>
            <a:off x="14223240" y="12426840"/>
            <a:ext cx="308160" cy="1285560"/>
            <a:chOff x="14223240" y="12426840"/>
            <a:chExt cx="308160" cy="1285560"/>
          </a:xfrm>
        </p:grpSpPr>
        <p:sp>
          <p:nvSpPr>
            <p:cNvPr id="171" name="Freeform 15">
              <a:extLst>
                <a:ext uri="{FF2B5EF4-FFF2-40B4-BE49-F238E27FC236}">
                  <a16:creationId xmlns:a16="http://schemas.microsoft.com/office/drawing/2014/main" id="{1D8010B3-3188-472B-D9B9-608BD3809083}"/>
                </a:ext>
              </a:extLst>
            </p:cNvPr>
            <p:cNvSpPr/>
            <p:nvPr/>
          </p:nvSpPr>
          <p:spPr>
            <a:xfrm flipV="1">
              <a:off x="14223240" y="12426480"/>
              <a:ext cx="308160" cy="1285560"/>
            </a:xfrm>
            <a:custGeom>
              <a:avLst/>
              <a:gdLst>
                <a:gd name="textAreaLeft" fmla="*/ 0 w 308160"/>
                <a:gd name="textAreaRight" fmla="*/ 309960 w 308160"/>
                <a:gd name="textAreaTop" fmla="*/ -1080 h 1285560"/>
                <a:gd name="textAreaBottom" fmla="*/ 1286280 h 1285560"/>
              </a:gdLst>
              <a:ahLst/>
              <a:cxnLst/>
              <a:rect l="textAreaLeft" t="textAreaTop" r="textAreaRight" b="textAreaBottom"/>
              <a:pathLst>
                <a:path w="413512" h="1716405">
                  <a:moveTo>
                    <a:pt x="285623" y="1716405"/>
                  </a:moveTo>
                  <a:lnTo>
                    <a:pt x="4953" y="1580007"/>
                  </a:lnTo>
                  <a:cubicBezTo>
                    <a:pt x="1651" y="1500124"/>
                    <a:pt x="0" y="1419733"/>
                    <a:pt x="0" y="1339088"/>
                  </a:cubicBezTo>
                  <a:cubicBezTo>
                    <a:pt x="0" y="878459"/>
                    <a:pt x="53467" y="430276"/>
                    <a:pt x="154432" y="0"/>
                  </a:cubicBezTo>
                  <a:lnTo>
                    <a:pt x="413512" y="0"/>
                  </a:lnTo>
                  <a:cubicBezTo>
                    <a:pt x="279908" y="552958"/>
                    <a:pt x="233553" y="1131951"/>
                    <a:pt x="285623" y="1716405"/>
                  </a:cubicBezTo>
                  <a:close/>
                </a:path>
              </a:pathLst>
            </a:custGeom>
            <a:blipFill rotWithShape="0">
              <a:blip r:embed="rId6"/>
              <a:srcRect/>
              <a:stretch/>
            </a:blip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pPr>
                <a:lnSpc>
                  <a:spcPct val="100000"/>
                </a:lnSpc>
              </a:pPr>
              <a:endParaRPr lang="ru-RU" sz="1800" b="0" strike="noStrike" spc="-1">
                <a:solidFill>
                  <a:srgbClr val="000000"/>
                </a:solidFill>
                <a:latin typeface="Arial"/>
              </a:endParaRPr>
            </a:p>
          </p:txBody>
        </p:sp>
      </p:grpSp>
      <p:grpSp>
        <p:nvGrpSpPr>
          <p:cNvPr id="172" name="Group 16">
            <a:extLst>
              <a:ext uri="{FF2B5EF4-FFF2-40B4-BE49-F238E27FC236}">
                <a16:creationId xmlns:a16="http://schemas.microsoft.com/office/drawing/2014/main" id="{258C6099-40A2-A2A8-085E-E9A50B6C3F62}"/>
              </a:ext>
            </a:extLst>
          </p:cNvPr>
          <p:cNvGrpSpPr/>
          <p:nvPr/>
        </p:nvGrpSpPr>
        <p:grpSpPr>
          <a:xfrm>
            <a:off x="15454080" y="11674800"/>
            <a:ext cx="646200" cy="2039400"/>
            <a:chOff x="15454080" y="11674800"/>
            <a:chExt cx="646200" cy="2039400"/>
          </a:xfrm>
        </p:grpSpPr>
        <p:sp>
          <p:nvSpPr>
            <p:cNvPr id="173" name="Freeform 17">
              <a:extLst>
                <a:ext uri="{FF2B5EF4-FFF2-40B4-BE49-F238E27FC236}">
                  <a16:creationId xmlns:a16="http://schemas.microsoft.com/office/drawing/2014/main" id="{60E1B0B4-767B-9149-083B-9C1066AEE1FA}"/>
                </a:ext>
              </a:extLst>
            </p:cNvPr>
            <p:cNvSpPr/>
            <p:nvPr/>
          </p:nvSpPr>
          <p:spPr>
            <a:xfrm>
              <a:off x="15454080" y="11674800"/>
              <a:ext cx="646200" cy="2039400"/>
            </a:xfrm>
            <a:custGeom>
              <a:avLst/>
              <a:gdLst>
                <a:gd name="textAreaLeft" fmla="*/ 0 w 646200"/>
                <a:gd name="textAreaRight" fmla="*/ 648000 w 646200"/>
                <a:gd name="textAreaTop" fmla="*/ 0 h 2039400"/>
                <a:gd name="textAreaBottom" fmla="*/ 2041200 h 2039400"/>
              </a:gdLst>
              <a:ahLst/>
              <a:cxnLst/>
              <a:rect l="textAreaLeft" t="textAreaTop" r="textAreaRight" b="textAreaBottom"/>
              <a:pathLst>
                <a:path w="864235" h="2721483">
                  <a:moveTo>
                    <a:pt x="115443" y="0"/>
                  </a:moveTo>
                  <a:cubicBezTo>
                    <a:pt x="70612" y="132715"/>
                    <a:pt x="32004" y="268605"/>
                    <a:pt x="0" y="406781"/>
                  </a:cubicBezTo>
                  <a:lnTo>
                    <a:pt x="0" y="2358009"/>
                  </a:lnTo>
                  <a:cubicBezTo>
                    <a:pt x="28448" y="2481199"/>
                    <a:pt x="62357" y="2602484"/>
                    <a:pt x="101092" y="2721483"/>
                  </a:cubicBezTo>
                  <a:lnTo>
                    <a:pt x="773938" y="2721483"/>
                  </a:lnTo>
                  <a:cubicBezTo>
                    <a:pt x="446913" y="1848231"/>
                    <a:pt x="471043" y="865124"/>
                    <a:pt x="864235" y="0"/>
                  </a:cubicBezTo>
                  <a:close/>
                </a:path>
              </a:pathLst>
            </a:custGeom>
            <a:blipFill rotWithShape="0">
              <a:blip r:embed="rId7"/>
              <a:srcRect/>
              <a:stretch/>
            </a:blip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pPr>
                <a:lnSpc>
                  <a:spcPct val="100000"/>
                </a:lnSpc>
              </a:pPr>
              <a:endParaRPr lang="ru-RU" sz="1800" b="0" strike="noStrike" spc="-1">
                <a:solidFill>
                  <a:srgbClr val="000000"/>
                </a:solidFill>
                <a:latin typeface="Arial"/>
              </a:endParaRPr>
            </a:p>
          </p:txBody>
        </p:sp>
      </p:grpSp>
      <p:grpSp>
        <p:nvGrpSpPr>
          <p:cNvPr id="174" name="Group 18">
            <a:extLst>
              <a:ext uri="{FF2B5EF4-FFF2-40B4-BE49-F238E27FC236}">
                <a16:creationId xmlns:a16="http://schemas.microsoft.com/office/drawing/2014/main" id="{E96E1373-6CC4-7125-FA5F-24D76DDC2BCC}"/>
              </a:ext>
            </a:extLst>
          </p:cNvPr>
          <p:cNvGrpSpPr/>
          <p:nvPr/>
        </p:nvGrpSpPr>
        <p:grpSpPr>
          <a:xfrm>
            <a:off x="15454080" y="11674800"/>
            <a:ext cx="84960" cy="2039400"/>
            <a:chOff x="15454080" y="11674800"/>
            <a:chExt cx="84960" cy="2039400"/>
          </a:xfrm>
        </p:grpSpPr>
        <p:sp>
          <p:nvSpPr>
            <p:cNvPr id="175" name="Freeform 19">
              <a:extLst>
                <a:ext uri="{FF2B5EF4-FFF2-40B4-BE49-F238E27FC236}">
                  <a16:creationId xmlns:a16="http://schemas.microsoft.com/office/drawing/2014/main" id="{A0D88F10-FF84-4058-2425-BDB5999B82FA}"/>
                </a:ext>
              </a:extLst>
            </p:cNvPr>
            <p:cNvSpPr/>
            <p:nvPr/>
          </p:nvSpPr>
          <p:spPr>
            <a:xfrm>
              <a:off x="15454080" y="11674800"/>
              <a:ext cx="84960" cy="2039400"/>
            </a:xfrm>
            <a:custGeom>
              <a:avLst/>
              <a:gdLst>
                <a:gd name="textAreaLeft" fmla="*/ 0 w 84960"/>
                <a:gd name="textAreaRight" fmla="*/ 86760 w 84960"/>
                <a:gd name="textAreaTop" fmla="*/ 0 h 2039400"/>
                <a:gd name="textAreaBottom" fmla="*/ 2041200 h 2039400"/>
              </a:gdLst>
              <a:ahLst/>
              <a:cxnLst/>
              <a:rect l="textAreaLeft" t="textAreaTop" r="textAreaRight" b="textAreaBottom"/>
              <a:pathLst>
                <a:path w="115443" h="2721483">
                  <a:moveTo>
                    <a:pt x="0" y="0"/>
                  </a:moveTo>
                  <a:lnTo>
                    <a:pt x="0" y="406781"/>
                  </a:lnTo>
                  <a:cubicBezTo>
                    <a:pt x="32004" y="268605"/>
                    <a:pt x="70612" y="132715"/>
                    <a:pt x="115443" y="0"/>
                  </a:cubicBezTo>
                  <a:close/>
                  <a:moveTo>
                    <a:pt x="0" y="2358009"/>
                  </a:moveTo>
                  <a:lnTo>
                    <a:pt x="0" y="2721483"/>
                  </a:lnTo>
                  <a:lnTo>
                    <a:pt x="101092" y="2721483"/>
                  </a:lnTo>
                  <a:cubicBezTo>
                    <a:pt x="62357" y="2602484"/>
                    <a:pt x="28448" y="2481199"/>
                    <a:pt x="0" y="2358009"/>
                  </a:cubicBezTo>
                  <a:close/>
                </a:path>
              </a:pathLst>
            </a:custGeom>
            <a:blipFill rotWithShape="0">
              <a:blip r:embed="rId8"/>
              <a:srcRect/>
              <a:stretch/>
            </a:blip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pPr>
                <a:lnSpc>
                  <a:spcPct val="100000"/>
                </a:lnSpc>
              </a:pPr>
              <a:endParaRPr lang="ru-RU" sz="1800" b="0" strike="noStrike" spc="-1">
                <a:solidFill>
                  <a:srgbClr val="000000"/>
                </a:solidFill>
                <a:latin typeface="Arial"/>
              </a:endParaRPr>
            </a:p>
          </p:txBody>
        </p:sp>
      </p:grpSp>
      <p:grpSp>
        <p:nvGrpSpPr>
          <p:cNvPr id="176" name="Group 20">
            <a:extLst>
              <a:ext uri="{FF2B5EF4-FFF2-40B4-BE49-F238E27FC236}">
                <a16:creationId xmlns:a16="http://schemas.microsoft.com/office/drawing/2014/main" id="{057D0073-9B5D-6D97-483F-44DC0A2AFB7A}"/>
              </a:ext>
            </a:extLst>
          </p:cNvPr>
          <p:cNvGrpSpPr/>
          <p:nvPr/>
        </p:nvGrpSpPr>
        <p:grpSpPr>
          <a:xfrm>
            <a:off x="16079040" y="11743920"/>
            <a:ext cx="256320" cy="1970280"/>
            <a:chOff x="16079040" y="11743920"/>
            <a:chExt cx="256320" cy="1970280"/>
          </a:xfrm>
        </p:grpSpPr>
        <p:sp>
          <p:nvSpPr>
            <p:cNvPr id="177" name="Freeform 21">
              <a:extLst>
                <a:ext uri="{FF2B5EF4-FFF2-40B4-BE49-F238E27FC236}">
                  <a16:creationId xmlns:a16="http://schemas.microsoft.com/office/drawing/2014/main" id="{CBC691CB-5A2A-61F5-C9A8-D0DADB82C7A4}"/>
                </a:ext>
              </a:extLst>
            </p:cNvPr>
            <p:cNvSpPr/>
            <p:nvPr/>
          </p:nvSpPr>
          <p:spPr>
            <a:xfrm>
              <a:off x="16079040" y="11743920"/>
              <a:ext cx="256320" cy="1970280"/>
            </a:xfrm>
            <a:custGeom>
              <a:avLst/>
              <a:gdLst>
                <a:gd name="textAreaLeft" fmla="*/ 0 w 256320"/>
                <a:gd name="textAreaRight" fmla="*/ 258120 w 256320"/>
                <a:gd name="textAreaTop" fmla="*/ 0 h 1970280"/>
                <a:gd name="textAreaBottom" fmla="*/ 1972080 h 1970280"/>
              </a:gdLst>
              <a:ahLst/>
              <a:cxnLst/>
              <a:rect l="textAreaLeft" t="textAreaTop" r="textAreaRight" b="textAreaBottom"/>
              <a:pathLst>
                <a:path w="344043" h="2629662">
                  <a:moveTo>
                    <a:pt x="344043" y="0"/>
                  </a:moveTo>
                  <a:cubicBezTo>
                    <a:pt x="122555" y="435483"/>
                    <a:pt x="0" y="948690"/>
                    <a:pt x="0" y="1468628"/>
                  </a:cubicBezTo>
                  <a:cubicBezTo>
                    <a:pt x="0" y="1878076"/>
                    <a:pt x="77597" y="2269744"/>
                    <a:pt x="218821" y="2629662"/>
                  </a:cubicBezTo>
                  <a:lnTo>
                    <a:pt x="344043" y="2629662"/>
                  </a:lnTo>
                  <a:lnTo>
                    <a:pt x="344043" y="463931"/>
                  </a:lnTo>
                  <a:lnTo>
                    <a:pt x="300990" y="471678"/>
                  </a:lnTo>
                  <a:lnTo>
                    <a:pt x="300990" y="471678"/>
                  </a:lnTo>
                  <a:cubicBezTo>
                    <a:pt x="314325" y="427609"/>
                    <a:pt x="328676" y="383921"/>
                    <a:pt x="344043" y="340487"/>
                  </a:cubicBezTo>
                  <a:lnTo>
                    <a:pt x="344043" y="0"/>
                  </a:lnTo>
                  <a:close/>
                </a:path>
              </a:pathLst>
            </a:custGeom>
            <a:blipFill rotWithShape="0">
              <a:blip r:embed="rId9"/>
              <a:srcRect/>
              <a:stretch/>
            </a:blip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pPr>
                <a:lnSpc>
                  <a:spcPct val="100000"/>
                </a:lnSpc>
              </a:pPr>
              <a:endParaRPr lang="ru-RU" sz="1800" b="0" strike="noStrike" spc="-1">
                <a:solidFill>
                  <a:srgbClr val="000000"/>
                </a:solidFill>
                <a:latin typeface="Arial"/>
              </a:endParaRPr>
            </a:p>
          </p:txBody>
        </p:sp>
      </p:grpSp>
      <p:grpSp>
        <p:nvGrpSpPr>
          <p:cNvPr id="178" name="Group 22">
            <a:extLst>
              <a:ext uri="{FF2B5EF4-FFF2-40B4-BE49-F238E27FC236}">
                <a16:creationId xmlns:a16="http://schemas.microsoft.com/office/drawing/2014/main" id="{C14F2254-5DC0-CA2C-BAB2-21404FC06C33}"/>
              </a:ext>
            </a:extLst>
          </p:cNvPr>
          <p:cNvGrpSpPr/>
          <p:nvPr/>
        </p:nvGrpSpPr>
        <p:grpSpPr>
          <a:xfrm>
            <a:off x="15789240" y="11674800"/>
            <a:ext cx="545760" cy="2039400"/>
            <a:chOff x="15789240" y="11674800"/>
            <a:chExt cx="545760" cy="2039400"/>
          </a:xfrm>
        </p:grpSpPr>
        <p:sp>
          <p:nvSpPr>
            <p:cNvPr id="179" name="Freeform 23">
              <a:extLst>
                <a:ext uri="{FF2B5EF4-FFF2-40B4-BE49-F238E27FC236}">
                  <a16:creationId xmlns:a16="http://schemas.microsoft.com/office/drawing/2014/main" id="{4F1C6E31-84F4-7C08-F18F-19D9A07F881B}"/>
                </a:ext>
              </a:extLst>
            </p:cNvPr>
            <p:cNvSpPr/>
            <p:nvPr/>
          </p:nvSpPr>
          <p:spPr>
            <a:xfrm>
              <a:off x="15789240" y="11674800"/>
              <a:ext cx="545760" cy="2039400"/>
            </a:xfrm>
            <a:custGeom>
              <a:avLst/>
              <a:gdLst>
                <a:gd name="textAreaLeft" fmla="*/ 0 w 545760"/>
                <a:gd name="textAreaRight" fmla="*/ 547560 w 545760"/>
                <a:gd name="textAreaTop" fmla="*/ 0 h 2039400"/>
                <a:gd name="textAreaBottom" fmla="*/ 2041200 h 2039400"/>
              </a:gdLst>
              <a:ahLst/>
              <a:cxnLst/>
              <a:rect l="textAreaLeft" t="textAreaTop" r="textAreaRight" b="textAreaBottom"/>
              <a:pathLst>
                <a:path w="730123" h="2721483">
                  <a:moveTo>
                    <a:pt x="417195" y="0"/>
                  </a:moveTo>
                  <a:cubicBezTo>
                    <a:pt x="24003" y="865124"/>
                    <a:pt x="0" y="1848231"/>
                    <a:pt x="327025" y="2721483"/>
                  </a:cubicBezTo>
                  <a:lnTo>
                    <a:pt x="605028" y="2721483"/>
                  </a:lnTo>
                  <a:cubicBezTo>
                    <a:pt x="463677" y="2361438"/>
                    <a:pt x="386080" y="1969897"/>
                    <a:pt x="386080" y="1560449"/>
                  </a:cubicBezTo>
                  <a:cubicBezTo>
                    <a:pt x="386080" y="1040638"/>
                    <a:pt x="508635" y="527304"/>
                    <a:pt x="730123" y="91821"/>
                  </a:cubicBezTo>
                  <a:lnTo>
                    <a:pt x="730123" y="0"/>
                  </a:lnTo>
                  <a:close/>
                </a:path>
              </a:pathLst>
            </a:custGeom>
            <a:blipFill rotWithShape="0">
              <a:blip r:embed="rId10"/>
              <a:srcRect/>
              <a:stretch/>
            </a:blip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pPr>
                <a:lnSpc>
                  <a:spcPct val="100000"/>
                </a:lnSpc>
              </a:pPr>
              <a:endParaRPr lang="ru-RU" sz="1800" b="0" strike="noStrike" spc="-1">
                <a:solidFill>
                  <a:srgbClr val="000000"/>
                </a:solidFill>
                <a:latin typeface="Arial"/>
              </a:endParaRPr>
            </a:p>
          </p:txBody>
        </p:sp>
      </p:grpSp>
      <p:grpSp>
        <p:nvGrpSpPr>
          <p:cNvPr id="180" name="Group 24">
            <a:extLst>
              <a:ext uri="{FF2B5EF4-FFF2-40B4-BE49-F238E27FC236}">
                <a16:creationId xmlns:a16="http://schemas.microsoft.com/office/drawing/2014/main" id="{ACE11BD9-73D0-BE75-3126-1C5C61A52EFB}"/>
              </a:ext>
            </a:extLst>
          </p:cNvPr>
          <p:cNvGrpSpPr/>
          <p:nvPr/>
        </p:nvGrpSpPr>
        <p:grpSpPr>
          <a:xfrm>
            <a:off x="22051080" y="11673000"/>
            <a:ext cx="505800" cy="2039400"/>
            <a:chOff x="22051080" y="11673000"/>
            <a:chExt cx="505800" cy="2039400"/>
          </a:xfrm>
        </p:grpSpPr>
        <p:sp>
          <p:nvSpPr>
            <p:cNvPr id="181" name="Freeform 25">
              <a:extLst>
                <a:ext uri="{FF2B5EF4-FFF2-40B4-BE49-F238E27FC236}">
                  <a16:creationId xmlns:a16="http://schemas.microsoft.com/office/drawing/2014/main" id="{9C23028F-4AD6-4E2F-33B7-71F3A2435D70}"/>
                </a:ext>
              </a:extLst>
            </p:cNvPr>
            <p:cNvSpPr/>
            <p:nvPr/>
          </p:nvSpPr>
          <p:spPr>
            <a:xfrm flipV="1">
              <a:off x="22051080" y="11672640"/>
              <a:ext cx="505800" cy="2039400"/>
            </a:xfrm>
            <a:custGeom>
              <a:avLst/>
              <a:gdLst>
                <a:gd name="textAreaLeft" fmla="*/ 0 w 505800"/>
                <a:gd name="textAreaRight" fmla="*/ 507600 w 505800"/>
                <a:gd name="textAreaTop" fmla="*/ -1080 h 2039400"/>
                <a:gd name="textAreaBottom" fmla="*/ 2040120 h 2039400"/>
              </a:gdLst>
              <a:ahLst/>
              <a:cxnLst/>
              <a:rect l="textAreaLeft" t="textAreaTop" r="textAreaRight" b="textAreaBottom"/>
              <a:pathLst>
                <a:path w="677037" h="2721483">
                  <a:moveTo>
                    <a:pt x="0" y="2721483"/>
                  </a:moveTo>
                  <a:lnTo>
                    <a:pt x="0" y="2496312"/>
                  </a:lnTo>
                  <a:cubicBezTo>
                    <a:pt x="237744" y="1687322"/>
                    <a:pt x="260223" y="823976"/>
                    <a:pt x="60071" y="0"/>
                  </a:cubicBezTo>
                  <a:lnTo>
                    <a:pt x="356870" y="0"/>
                  </a:lnTo>
                  <a:cubicBezTo>
                    <a:pt x="549402" y="800862"/>
                    <a:pt x="548513" y="1607820"/>
                    <a:pt x="383286" y="2369058"/>
                  </a:cubicBezTo>
                  <a:lnTo>
                    <a:pt x="677037" y="2721483"/>
                  </a:lnTo>
                  <a:close/>
                </a:path>
              </a:pathLst>
            </a:custGeom>
            <a:blipFill rotWithShape="0">
              <a:blip r:embed="rId11"/>
              <a:srcRect/>
              <a:stretch/>
            </a:blip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pPr>
                <a:lnSpc>
                  <a:spcPct val="100000"/>
                </a:lnSpc>
              </a:pPr>
              <a:endParaRPr lang="ru-RU" sz="1800" b="0" strike="noStrike" spc="-1">
                <a:solidFill>
                  <a:srgbClr val="000000"/>
                </a:solidFill>
                <a:latin typeface="Arial"/>
              </a:endParaRPr>
            </a:p>
          </p:txBody>
        </p:sp>
      </p:grpSp>
      <p:grpSp>
        <p:nvGrpSpPr>
          <p:cNvPr id="182" name="Group 26">
            <a:extLst>
              <a:ext uri="{FF2B5EF4-FFF2-40B4-BE49-F238E27FC236}">
                <a16:creationId xmlns:a16="http://schemas.microsoft.com/office/drawing/2014/main" id="{09300859-BB46-B707-9345-367871A35E44}"/>
              </a:ext>
            </a:extLst>
          </p:cNvPr>
          <p:cNvGrpSpPr/>
          <p:nvPr/>
        </p:nvGrpSpPr>
        <p:grpSpPr>
          <a:xfrm>
            <a:off x="22011480" y="11674800"/>
            <a:ext cx="37800" cy="167040"/>
            <a:chOff x="22011480" y="11674800"/>
            <a:chExt cx="37800" cy="167040"/>
          </a:xfrm>
        </p:grpSpPr>
        <p:sp>
          <p:nvSpPr>
            <p:cNvPr id="183" name="Freeform 27">
              <a:extLst>
                <a:ext uri="{FF2B5EF4-FFF2-40B4-BE49-F238E27FC236}">
                  <a16:creationId xmlns:a16="http://schemas.microsoft.com/office/drawing/2014/main" id="{FF86D6DC-04B0-2B9F-1EB7-640A3CFF04AD}"/>
                </a:ext>
              </a:extLst>
            </p:cNvPr>
            <p:cNvSpPr/>
            <p:nvPr/>
          </p:nvSpPr>
          <p:spPr>
            <a:xfrm>
              <a:off x="22011480" y="11674800"/>
              <a:ext cx="37800" cy="167040"/>
            </a:xfrm>
            <a:custGeom>
              <a:avLst/>
              <a:gdLst>
                <a:gd name="textAreaLeft" fmla="*/ 0 w 37800"/>
                <a:gd name="textAreaRight" fmla="*/ 39600 w 37800"/>
                <a:gd name="textAreaTop" fmla="*/ 0 h 167040"/>
                <a:gd name="textAreaBottom" fmla="*/ 168840 h 167040"/>
              </a:gdLst>
              <a:ahLst/>
              <a:cxnLst/>
              <a:rect l="textAreaLeft" t="textAreaTop" r="textAreaRight" b="textAreaBottom"/>
              <a:pathLst>
                <a:path w="52959" h="225171">
                  <a:moveTo>
                    <a:pt x="0" y="0"/>
                  </a:moveTo>
                  <a:lnTo>
                    <a:pt x="0" y="56642"/>
                  </a:lnTo>
                  <a:cubicBezTo>
                    <a:pt x="18669" y="112395"/>
                    <a:pt x="36322" y="168783"/>
                    <a:pt x="52959" y="225171"/>
                  </a:cubicBezTo>
                  <a:lnTo>
                    <a:pt x="52959" y="0"/>
                  </a:lnTo>
                  <a:close/>
                </a:path>
              </a:pathLst>
            </a:custGeom>
            <a:blipFill rotWithShape="0">
              <a:blip r:embed="rId12"/>
              <a:srcRect/>
              <a:stretch/>
            </a:blip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pPr>
                <a:lnSpc>
                  <a:spcPct val="100000"/>
                </a:lnSpc>
              </a:pPr>
              <a:endParaRPr lang="ru-RU" sz="1800" b="0" strike="noStrike" spc="-1">
                <a:solidFill>
                  <a:srgbClr val="000000"/>
                </a:solidFill>
                <a:latin typeface="Arial"/>
              </a:endParaRPr>
            </a:p>
          </p:txBody>
        </p:sp>
      </p:grpSp>
      <p:grpSp>
        <p:nvGrpSpPr>
          <p:cNvPr id="184" name="Group 28">
            <a:extLst>
              <a:ext uri="{FF2B5EF4-FFF2-40B4-BE49-F238E27FC236}">
                <a16:creationId xmlns:a16="http://schemas.microsoft.com/office/drawing/2014/main" id="{7CB6FAE0-F302-D5F2-441E-0FBA4E95A79A}"/>
              </a:ext>
            </a:extLst>
          </p:cNvPr>
          <p:cNvGrpSpPr/>
          <p:nvPr/>
        </p:nvGrpSpPr>
        <p:grpSpPr>
          <a:xfrm>
            <a:off x="14437440" y="11673000"/>
            <a:ext cx="776880" cy="752040"/>
            <a:chOff x="14437440" y="11673000"/>
            <a:chExt cx="776880" cy="752040"/>
          </a:xfrm>
        </p:grpSpPr>
        <p:sp>
          <p:nvSpPr>
            <p:cNvPr id="185" name="Freeform 29">
              <a:extLst>
                <a:ext uri="{FF2B5EF4-FFF2-40B4-BE49-F238E27FC236}">
                  <a16:creationId xmlns:a16="http://schemas.microsoft.com/office/drawing/2014/main" id="{0EE7D0CA-5B18-EE15-087D-DA4A11E2D7DE}"/>
                </a:ext>
              </a:extLst>
            </p:cNvPr>
            <p:cNvSpPr/>
            <p:nvPr/>
          </p:nvSpPr>
          <p:spPr>
            <a:xfrm flipV="1">
              <a:off x="14437440" y="11672640"/>
              <a:ext cx="776880" cy="752040"/>
            </a:xfrm>
            <a:custGeom>
              <a:avLst/>
              <a:gdLst>
                <a:gd name="textAreaLeft" fmla="*/ 0 w 776880"/>
                <a:gd name="textAreaRight" fmla="*/ 778680 w 776880"/>
                <a:gd name="textAreaTop" fmla="*/ -1080 h 752040"/>
                <a:gd name="textAreaBottom" fmla="*/ 752760 h 752040"/>
              </a:gdLst>
              <a:ahLst/>
              <a:cxnLst/>
              <a:rect l="textAreaLeft" t="textAreaTop" r="textAreaRight" b="textAreaBottom"/>
              <a:pathLst>
                <a:path w="1038225" h="1005078">
                  <a:moveTo>
                    <a:pt x="187960" y="1005078"/>
                  </a:moveTo>
                  <a:cubicBezTo>
                    <a:pt x="91694" y="670687"/>
                    <a:pt x="29718" y="334391"/>
                    <a:pt x="0" y="0"/>
                  </a:cubicBezTo>
                  <a:lnTo>
                    <a:pt x="0" y="0"/>
                  </a:lnTo>
                  <a:lnTo>
                    <a:pt x="876300" y="425958"/>
                  </a:lnTo>
                  <a:cubicBezTo>
                    <a:pt x="917829" y="621284"/>
                    <a:pt x="971804" y="814705"/>
                    <a:pt x="1038225" y="1005078"/>
                  </a:cubicBezTo>
                  <a:close/>
                </a:path>
              </a:pathLst>
            </a:custGeom>
            <a:blipFill rotWithShape="0">
              <a:blip r:embed="rId13"/>
              <a:srcRect/>
              <a:stretch/>
            </a:blip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pPr>
                <a:lnSpc>
                  <a:spcPct val="100000"/>
                </a:lnSpc>
              </a:pPr>
              <a:endParaRPr lang="ru-RU" sz="1800" b="0" strike="noStrike" spc="-1">
                <a:solidFill>
                  <a:srgbClr val="000000"/>
                </a:solidFill>
                <a:latin typeface="Arial"/>
              </a:endParaRPr>
            </a:p>
          </p:txBody>
        </p:sp>
      </p:grpSp>
      <p:grpSp>
        <p:nvGrpSpPr>
          <p:cNvPr id="186" name="Group 30">
            <a:extLst>
              <a:ext uri="{FF2B5EF4-FFF2-40B4-BE49-F238E27FC236}">
                <a16:creationId xmlns:a16="http://schemas.microsoft.com/office/drawing/2014/main" id="{CFF3D47A-DB86-0EB9-78A9-1F6E64B3C8FB}"/>
              </a:ext>
            </a:extLst>
          </p:cNvPr>
          <p:cNvGrpSpPr/>
          <p:nvPr/>
        </p:nvGrpSpPr>
        <p:grpSpPr>
          <a:xfrm>
            <a:off x="13747680" y="11673000"/>
            <a:ext cx="9763920" cy="2039400"/>
            <a:chOff x="13747680" y="11673000"/>
            <a:chExt cx="9763920" cy="2039400"/>
          </a:xfrm>
        </p:grpSpPr>
        <p:sp>
          <p:nvSpPr>
            <p:cNvPr id="187" name="Freeform 31">
              <a:extLst>
                <a:ext uri="{FF2B5EF4-FFF2-40B4-BE49-F238E27FC236}">
                  <a16:creationId xmlns:a16="http://schemas.microsoft.com/office/drawing/2014/main" id="{56721B0E-0806-5F46-37FE-C35412ABFFFB}"/>
                </a:ext>
              </a:extLst>
            </p:cNvPr>
            <p:cNvSpPr/>
            <p:nvPr/>
          </p:nvSpPr>
          <p:spPr>
            <a:xfrm flipV="1">
              <a:off x="13747680" y="11672640"/>
              <a:ext cx="9763920" cy="2039400"/>
            </a:xfrm>
            <a:custGeom>
              <a:avLst/>
              <a:gdLst>
                <a:gd name="textAreaLeft" fmla="*/ 0 w 9763920"/>
                <a:gd name="textAreaRight" fmla="*/ 9765720 w 9763920"/>
                <a:gd name="textAreaTop" fmla="*/ -1080 h 2039400"/>
                <a:gd name="textAreaBottom" fmla="*/ 2040120 h 2039400"/>
              </a:gdLst>
              <a:ahLst/>
              <a:cxnLst/>
              <a:rect l="textAreaLeft" t="textAreaTop" r="textAreaRight" b="textAreaBottom"/>
              <a:pathLst>
                <a:path w="13020802" h="2721483">
                  <a:moveTo>
                    <a:pt x="86360" y="2208657"/>
                  </a:moveTo>
                  <a:cubicBezTo>
                    <a:pt x="34798" y="1897253"/>
                    <a:pt x="6096" y="1583309"/>
                    <a:pt x="0" y="1269238"/>
                  </a:cubicBezTo>
                  <a:lnTo>
                    <a:pt x="0" y="1269238"/>
                  </a:lnTo>
                  <a:lnTo>
                    <a:pt x="86360" y="1311275"/>
                  </a:lnTo>
                  <a:lnTo>
                    <a:pt x="86360" y="2208657"/>
                  </a:lnTo>
                  <a:close/>
                  <a:moveTo>
                    <a:pt x="11748643" y="2721483"/>
                  </a:moveTo>
                  <a:lnTo>
                    <a:pt x="11454892" y="2369058"/>
                  </a:lnTo>
                  <a:cubicBezTo>
                    <a:pt x="11620119" y="1607820"/>
                    <a:pt x="11621008" y="800862"/>
                    <a:pt x="11428476" y="0"/>
                  </a:cubicBezTo>
                  <a:lnTo>
                    <a:pt x="12861036" y="0"/>
                  </a:lnTo>
                  <a:cubicBezTo>
                    <a:pt x="13020802" y="904367"/>
                    <a:pt x="12986893" y="1833626"/>
                    <a:pt x="12764643" y="2721483"/>
                  </a:cubicBezTo>
                  <a:close/>
                </a:path>
              </a:pathLst>
            </a:custGeom>
            <a:blipFill rotWithShape="0">
              <a:blip r:embed="rId14"/>
              <a:srcRect/>
              <a:stretch/>
            </a:blip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pPr>
                <a:lnSpc>
                  <a:spcPct val="100000"/>
                </a:lnSpc>
              </a:pPr>
              <a:endParaRPr lang="ru-RU" sz="1800" b="0" strike="noStrike" spc="-1">
                <a:solidFill>
                  <a:srgbClr val="000000"/>
                </a:solidFill>
                <a:latin typeface="Arial"/>
              </a:endParaRPr>
            </a:p>
          </p:txBody>
        </p:sp>
      </p:grpSp>
      <p:grpSp>
        <p:nvGrpSpPr>
          <p:cNvPr id="188" name="Group 32">
            <a:extLst>
              <a:ext uri="{FF2B5EF4-FFF2-40B4-BE49-F238E27FC236}">
                <a16:creationId xmlns:a16="http://schemas.microsoft.com/office/drawing/2014/main" id="{76B81549-94D2-BEA9-8679-9F26393AC77C}"/>
              </a:ext>
            </a:extLst>
          </p:cNvPr>
          <p:cNvGrpSpPr/>
          <p:nvPr/>
        </p:nvGrpSpPr>
        <p:grpSpPr>
          <a:xfrm>
            <a:off x="13812120" y="11674800"/>
            <a:ext cx="532800" cy="1055880"/>
            <a:chOff x="13812120" y="11674800"/>
            <a:chExt cx="532800" cy="1055880"/>
          </a:xfrm>
        </p:grpSpPr>
        <p:sp>
          <p:nvSpPr>
            <p:cNvPr id="189" name="Freeform 33">
              <a:extLst>
                <a:ext uri="{FF2B5EF4-FFF2-40B4-BE49-F238E27FC236}">
                  <a16:creationId xmlns:a16="http://schemas.microsoft.com/office/drawing/2014/main" id="{8D536AF5-9951-269F-9200-85232F8AAC15}"/>
                </a:ext>
              </a:extLst>
            </p:cNvPr>
            <p:cNvSpPr/>
            <p:nvPr/>
          </p:nvSpPr>
          <p:spPr>
            <a:xfrm>
              <a:off x="13812120" y="11674800"/>
              <a:ext cx="532800" cy="1055880"/>
            </a:xfrm>
            <a:custGeom>
              <a:avLst/>
              <a:gdLst>
                <a:gd name="textAreaLeft" fmla="*/ 0 w 532800"/>
                <a:gd name="textAreaRight" fmla="*/ 534600 w 532800"/>
                <a:gd name="textAreaTop" fmla="*/ 0 h 1055880"/>
                <a:gd name="textAreaBottom" fmla="*/ 1057680 h 1055880"/>
              </a:gdLst>
              <a:ahLst/>
              <a:cxnLst/>
              <a:rect l="textAreaLeft" t="textAreaTop" r="textAreaRight" b="textAreaBottom"/>
              <a:pathLst>
                <a:path w="712724" h="1410335">
                  <a:moveTo>
                    <a:pt x="106299" y="0"/>
                  </a:moveTo>
                  <a:cubicBezTo>
                    <a:pt x="63881" y="169799"/>
                    <a:pt x="28448" y="340995"/>
                    <a:pt x="0" y="512826"/>
                  </a:cubicBezTo>
                  <a:lnTo>
                    <a:pt x="0" y="1410335"/>
                  </a:lnTo>
                  <a:lnTo>
                    <a:pt x="552831" y="1141603"/>
                  </a:lnTo>
                  <a:cubicBezTo>
                    <a:pt x="568706" y="750062"/>
                    <a:pt x="623316" y="368173"/>
                    <a:pt x="712724" y="0"/>
                  </a:cubicBezTo>
                  <a:close/>
                </a:path>
              </a:pathLst>
            </a:custGeom>
            <a:blipFill rotWithShape="0">
              <a:blip r:embed="rId15"/>
              <a:srcRect/>
              <a:stretch/>
            </a:blip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pPr>
                <a:lnSpc>
                  <a:spcPct val="100000"/>
                </a:lnSpc>
              </a:pPr>
              <a:endParaRPr lang="ru-RU" sz="1800" b="0" strike="noStrike" spc="-1">
                <a:solidFill>
                  <a:srgbClr val="000000"/>
                </a:solidFill>
                <a:latin typeface="Arial"/>
              </a:endParaRPr>
            </a:p>
          </p:txBody>
        </p:sp>
      </p:grpSp>
      <p:grpSp>
        <p:nvGrpSpPr>
          <p:cNvPr id="190" name="Group 34">
            <a:extLst>
              <a:ext uri="{FF2B5EF4-FFF2-40B4-BE49-F238E27FC236}">
                <a16:creationId xmlns:a16="http://schemas.microsoft.com/office/drawing/2014/main" id="{ED423F71-A990-D0B1-4CC6-5CF1A7CB437E}"/>
              </a:ext>
            </a:extLst>
          </p:cNvPr>
          <p:cNvGrpSpPr/>
          <p:nvPr/>
        </p:nvGrpSpPr>
        <p:grpSpPr>
          <a:xfrm>
            <a:off x="14226840" y="11673000"/>
            <a:ext cx="349560" cy="854280"/>
            <a:chOff x="14226840" y="11673000"/>
            <a:chExt cx="349560" cy="854280"/>
          </a:xfrm>
        </p:grpSpPr>
        <p:sp>
          <p:nvSpPr>
            <p:cNvPr id="191" name="Freeform 35">
              <a:extLst>
                <a:ext uri="{FF2B5EF4-FFF2-40B4-BE49-F238E27FC236}">
                  <a16:creationId xmlns:a16="http://schemas.microsoft.com/office/drawing/2014/main" id="{EB56B2B7-CEB2-2B5A-D600-097EE5BEB341}"/>
                </a:ext>
              </a:extLst>
            </p:cNvPr>
            <p:cNvSpPr/>
            <p:nvPr/>
          </p:nvSpPr>
          <p:spPr>
            <a:xfrm flipV="1">
              <a:off x="14226840" y="11672640"/>
              <a:ext cx="349560" cy="854280"/>
            </a:xfrm>
            <a:custGeom>
              <a:avLst/>
              <a:gdLst>
                <a:gd name="textAreaLeft" fmla="*/ 0 w 349560"/>
                <a:gd name="textAreaRight" fmla="*/ 351360 w 349560"/>
                <a:gd name="textAreaTop" fmla="*/ -1080 h 854280"/>
                <a:gd name="textAreaBottom" fmla="*/ 855000 h 854280"/>
              </a:gdLst>
              <a:ahLst/>
              <a:cxnLst/>
              <a:rect l="textAreaLeft" t="textAreaTop" r="textAreaRight" b="textAreaBottom"/>
              <a:pathLst>
                <a:path w="468630" h="1141603">
                  <a:moveTo>
                    <a:pt x="159893" y="1141603"/>
                  </a:moveTo>
                  <a:cubicBezTo>
                    <a:pt x="70485" y="773430"/>
                    <a:pt x="15875" y="391541"/>
                    <a:pt x="0" y="0"/>
                  </a:cubicBezTo>
                  <a:lnTo>
                    <a:pt x="0" y="0"/>
                  </a:lnTo>
                  <a:lnTo>
                    <a:pt x="280670" y="136525"/>
                  </a:lnTo>
                  <a:cubicBezTo>
                    <a:pt x="310388" y="470916"/>
                    <a:pt x="372364" y="807212"/>
                    <a:pt x="468630" y="1141603"/>
                  </a:cubicBezTo>
                  <a:close/>
                </a:path>
              </a:pathLst>
            </a:custGeom>
            <a:blipFill rotWithShape="0">
              <a:blip r:embed="rId16"/>
              <a:srcRect/>
              <a:stretch/>
            </a:blip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pPr>
                <a:lnSpc>
                  <a:spcPct val="100000"/>
                </a:lnSpc>
              </a:pPr>
              <a:endParaRPr lang="ru-RU" sz="1800" b="0" strike="noStrike" spc="-1">
                <a:solidFill>
                  <a:srgbClr val="000000"/>
                </a:solidFill>
                <a:latin typeface="Arial"/>
              </a:endParaRPr>
            </a:p>
          </p:txBody>
        </p:sp>
      </p:grpSp>
      <p:sp>
        <p:nvSpPr>
          <p:cNvPr id="192" name="Freeform 36">
            <a:extLst>
              <a:ext uri="{FF2B5EF4-FFF2-40B4-BE49-F238E27FC236}">
                <a16:creationId xmlns:a16="http://schemas.microsoft.com/office/drawing/2014/main" id="{673D34FC-7998-8D46-B549-2B126BA2BBBB}"/>
              </a:ext>
            </a:extLst>
          </p:cNvPr>
          <p:cNvSpPr/>
          <p:nvPr/>
        </p:nvSpPr>
        <p:spPr>
          <a:xfrm>
            <a:off x="16304760" y="11999160"/>
            <a:ext cx="30600" cy="96480"/>
          </a:xfrm>
          <a:custGeom>
            <a:avLst/>
            <a:gdLst>
              <a:gd name="textAreaLeft" fmla="*/ 0 w 30600"/>
              <a:gd name="textAreaRight" fmla="*/ 32400 w 30600"/>
              <a:gd name="textAreaTop" fmla="*/ 0 h 96480"/>
              <a:gd name="textAreaBottom" fmla="*/ 98280 h 96480"/>
            </a:gdLst>
            <a:ahLst/>
            <a:cxnLst/>
            <a:rect l="textAreaLeft" t="textAreaTop" r="textAreaRight" b="textAreaBottom"/>
            <a:pathLst>
              <a:path w="32280" h="98346">
                <a:moveTo>
                  <a:pt x="0" y="0"/>
                </a:moveTo>
                <a:lnTo>
                  <a:pt x="32280" y="0"/>
                </a:lnTo>
                <a:lnTo>
                  <a:pt x="32280" y="98345"/>
                </a:lnTo>
                <a:lnTo>
                  <a:pt x="0" y="98345"/>
                </a:lnTo>
                <a:lnTo>
                  <a:pt x="0" y="0"/>
                </a:lnTo>
                <a:close/>
              </a:path>
            </a:pathLst>
          </a:custGeom>
          <a:blipFill rotWithShape="0">
            <a:blip r:embed="rId17"/>
            <a:srcRect/>
            <a:stretch/>
          </a:blip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>
              <a:lnSpc>
                <a:spcPct val="100000"/>
              </a:lnSpc>
            </a:pPr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grpSp>
        <p:nvGrpSpPr>
          <p:cNvPr id="193" name="Group 37">
            <a:extLst>
              <a:ext uri="{FF2B5EF4-FFF2-40B4-BE49-F238E27FC236}">
                <a16:creationId xmlns:a16="http://schemas.microsoft.com/office/drawing/2014/main" id="{26BC1779-7140-1909-9286-09120BD0C83C}"/>
              </a:ext>
            </a:extLst>
          </p:cNvPr>
          <p:cNvGrpSpPr/>
          <p:nvPr/>
        </p:nvGrpSpPr>
        <p:grpSpPr>
          <a:xfrm>
            <a:off x="21832920" y="11668680"/>
            <a:ext cx="181800" cy="2066760"/>
            <a:chOff x="21832920" y="11668680"/>
            <a:chExt cx="181800" cy="2066760"/>
          </a:xfrm>
        </p:grpSpPr>
        <p:sp>
          <p:nvSpPr>
            <p:cNvPr id="194" name="Freeform 38">
              <a:extLst>
                <a:ext uri="{FF2B5EF4-FFF2-40B4-BE49-F238E27FC236}">
                  <a16:creationId xmlns:a16="http://schemas.microsoft.com/office/drawing/2014/main" id="{D6C96C9A-D98E-E378-F450-162D3392574F}"/>
                </a:ext>
              </a:extLst>
            </p:cNvPr>
            <p:cNvSpPr/>
            <p:nvPr/>
          </p:nvSpPr>
          <p:spPr>
            <a:xfrm>
              <a:off x="21832920" y="11668680"/>
              <a:ext cx="181800" cy="2066760"/>
            </a:xfrm>
            <a:custGeom>
              <a:avLst/>
              <a:gdLst>
                <a:gd name="textAreaLeft" fmla="*/ 0 w 181800"/>
                <a:gd name="textAreaRight" fmla="*/ 183600 w 181800"/>
                <a:gd name="textAreaTop" fmla="*/ 0 h 2066760"/>
                <a:gd name="textAreaBottom" fmla="*/ 2068560 h 2066760"/>
              </a:gdLst>
              <a:ahLst/>
              <a:cxnLst/>
              <a:rect l="textAreaLeft" t="textAreaTop" r="textAreaRight" b="textAreaBottom"/>
              <a:pathLst>
                <a:path w="183515" h="2068449">
                  <a:moveTo>
                    <a:pt x="0" y="2068449"/>
                  </a:moveTo>
                  <a:lnTo>
                    <a:pt x="183515" y="2068449"/>
                  </a:lnTo>
                  <a:lnTo>
                    <a:pt x="183515" y="0"/>
                  </a:lnTo>
                  <a:lnTo>
                    <a:pt x="0" y="0"/>
                  </a:lnTo>
                  <a:lnTo>
                    <a:pt x="0" y="2068449"/>
                  </a:lnTo>
                  <a:close/>
                </a:path>
              </a:pathLst>
            </a:custGeom>
            <a:solidFill>
              <a:srgbClr val="AE2014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pPr>
                <a:lnSpc>
                  <a:spcPct val="100000"/>
                </a:lnSpc>
              </a:pPr>
              <a:endParaRPr lang="ru-RU" sz="1800" b="0" strike="noStrike" spc="-1">
                <a:solidFill>
                  <a:srgbClr val="000000"/>
                </a:solidFill>
                <a:latin typeface="Arial"/>
              </a:endParaRPr>
            </a:p>
          </p:txBody>
        </p:sp>
      </p:grpSp>
      <p:grpSp>
        <p:nvGrpSpPr>
          <p:cNvPr id="195" name="Group 39">
            <a:extLst>
              <a:ext uri="{FF2B5EF4-FFF2-40B4-BE49-F238E27FC236}">
                <a16:creationId xmlns:a16="http://schemas.microsoft.com/office/drawing/2014/main" id="{B4D2EAFC-082A-412D-3E6C-D3BA7B0313ED}"/>
              </a:ext>
            </a:extLst>
          </p:cNvPr>
          <p:cNvGrpSpPr/>
          <p:nvPr/>
        </p:nvGrpSpPr>
        <p:grpSpPr>
          <a:xfrm>
            <a:off x="21486240" y="11674800"/>
            <a:ext cx="349560" cy="2039400"/>
            <a:chOff x="21486240" y="11674800"/>
            <a:chExt cx="349560" cy="2039400"/>
          </a:xfrm>
        </p:grpSpPr>
        <p:sp>
          <p:nvSpPr>
            <p:cNvPr id="196" name="Freeform 40">
              <a:extLst>
                <a:ext uri="{FF2B5EF4-FFF2-40B4-BE49-F238E27FC236}">
                  <a16:creationId xmlns:a16="http://schemas.microsoft.com/office/drawing/2014/main" id="{A4707DE3-664E-35E7-1B65-054E865804A6}"/>
                </a:ext>
              </a:extLst>
            </p:cNvPr>
            <p:cNvSpPr/>
            <p:nvPr/>
          </p:nvSpPr>
          <p:spPr>
            <a:xfrm>
              <a:off x="21486240" y="11674800"/>
              <a:ext cx="349560" cy="2039400"/>
            </a:xfrm>
            <a:custGeom>
              <a:avLst/>
              <a:gdLst>
                <a:gd name="textAreaLeft" fmla="*/ 0 w 349560"/>
                <a:gd name="textAreaRight" fmla="*/ 351360 w 349560"/>
                <a:gd name="textAreaTop" fmla="*/ 0 h 2039400"/>
                <a:gd name="textAreaBottom" fmla="*/ 2041200 h 2039400"/>
              </a:gdLst>
              <a:ahLst/>
              <a:cxnLst/>
              <a:rect l="textAreaLeft" t="textAreaTop" r="textAreaRight" b="textAreaBottom"/>
              <a:pathLst>
                <a:path w="468630" h="2721483">
                  <a:moveTo>
                    <a:pt x="0" y="0"/>
                  </a:moveTo>
                  <a:cubicBezTo>
                    <a:pt x="188595" y="484124"/>
                    <a:pt x="292227" y="1010285"/>
                    <a:pt x="292227" y="1560449"/>
                  </a:cubicBezTo>
                  <a:cubicBezTo>
                    <a:pt x="292227" y="1962531"/>
                    <a:pt x="236982" y="2351913"/>
                    <a:pt x="133604" y="2721483"/>
                  </a:cubicBezTo>
                  <a:lnTo>
                    <a:pt x="468630" y="2721483"/>
                  </a:lnTo>
                  <a:lnTo>
                    <a:pt x="468630" y="0"/>
                  </a:lnTo>
                  <a:close/>
                </a:path>
              </a:pathLst>
            </a:custGeom>
            <a:blipFill rotWithShape="0">
              <a:blip r:embed="rId18"/>
              <a:srcRect/>
              <a:stretch/>
            </a:blip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pPr>
                <a:lnSpc>
                  <a:spcPct val="100000"/>
                </a:lnSpc>
              </a:pPr>
              <a:endParaRPr lang="ru-RU" sz="1800" b="0" strike="noStrike" spc="-1">
                <a:solidFill>
                  <a:srgbClr val="000000"/>
                </a:solidFill>
                <a:latin typeface="Arial"/>
              </a:endParaRPr>
            </a:p>
          </p:txBody>
        </p:sp>
      </p:grpSp>
      <p:grpSp>
        <p:nvGrpSpPr>
          <p:cNvPr id="197" name="Group 41">
            <a:extLst>
              <a:ext uri="{FF2B5EF4-FFF2-40B4-BE49-F238E27FC236}">
                <a16:creationId xmlns:a16="http://schemas.microsoft.com/office/drawing/2014/main" id="{215ACB62-3A98-84BE-AF24-A94D74ACF82A}"/>
              </a:ext>
            </a:extLst>
          </p:cNvPr>
          <p:cNvGrpSpPr/>
          <p:nvPr/>
        </p:nvGrpSpPr>
        <p:grpSpPr>
          <a:xfrm>
            <a:off x="21140640" y="11674800"/>
            <a:ext cx="563400" cy="2039400"/>
            <a:chOff x="21140640" y="11674800"/>
            <a:chExt cx="563400" cy="2039400"/>
          </a:xfrm>
        </p:grpSpPr>
        <p:sp>
          <p:nvSpPr>
            <p:cNvPr id="198" name="Freeform 42">
              <a:extLst>
                <a:ext uri="{FF2B5EF4-FFF2-40B4-BE49-F238E27FC236}">
                  <a16:creationId xmlns:a16="http://schemas.microsoft.com/office/drawing/2014/main" id="{995EE73D-049D-28B7-A5C6-DD1CE574715D}"/>
                </a:ext>
              </a:extLst>
            </p:cNvPr>
            <p:cNvSpPr/>
            <p:nvPr/>
          </p:nvSpPr>
          <p:spPr>
            <a:xfrm>
              <a:off x="21140640" y="11674800"/>
              <a:ext cx="563400" cy="2039400"/>
            </a:xfrm>
            <a:custGeom>
              <a:avLst/>
              <a:gdLst>
                <a:gd name="textAreaLeft" fmla="*/ 0 w 563400"/>
                <a:gd name="textAreaRight" fmla="*/ 565200 w 563400"/>
                <a:gd name="textAreaTop" fmla="*/ 0 h 2039400"/>
                <a:gd name="textAreaBottom" fmla="*/ 2041200 h 2039400"/>
              </a:gdLst>
              <a:ahLst/>
              <a:cxnLst/>
              <a:rect l="textAreaLeft" t="textAreaTop" r="textAreaRight" b="textAreaBottom"/>
              <a:pathLst>
                <a:path w="753364" h="2721483">
                  <a:moveTo>
                    <a:pt x="0" y="0"/>
                  </a:moveTo>
                  <a:cubicBezTo>
                    <a:pt x="188595" y="447802"/>
                    <a:pt x="292989" y="939673"/>
                    <a:pt x="292989" y="1455166"/>
                  </a:cubicBezTo>
                  <a:cubicBezTo>
                    <a:pt x="292989" y="1899285"/>
                    <a:pt x="215646" y="2325497"/>
                    <a:pt x="73660" y="2721483"/>
                  </a:cubicBezTo>
                  <a:lnTo>
                    <a:pt x="594741" y="2721483"/>
                  </a:lnTo>
                  <a:cubicBezTo>
                    <a:pt x="698119" y="2351913"/>
                    <a:pt x="753364" y="1962531"/>
                    <a:pt x="753364" y="1560449"/>
                  </a:cubicBezTo>
                  <a:cubicBezTo>
                    <a:pt x="753364" y="1010285"/>
                    <a:pt x="649732" y="484124"/>
                    <a:pt x="461137" y="0"/>
                  </a:cubicBezTo>
                  <a:close/>
                </a:path>
              </a:pathLst>
            </a:custGeom>
            <a:blipFill rotWithShape="0">
              <a:blip r:embed="rId19"/>
              <a:srcRect/>
              <a:stretch/>
            </a:blip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pPr>
                <a:lnSpc>
                  <a:spcPct val="100000"/>
                </a:lnSpc>
              </a:pPr>
              <a:endParaRPr lang="ru-RU" sz="1800" b="0" strike="noStrike" spc="-1">
                <a:solidFill>
                  <a:srgbClr val="000000"/>
                </a:solidFill>
                <a:latin typeface="Arial"/>
              </a:endParaRPr>
            </a:p>
          </p:txBody>
        </p:sp>
      </p:grpSp>
      <p:grpSp>
        <p:nvGrpSpPr>
          <p:cNvPr id="199" name="Group 43">
            <a:extLst>
              <a:ext uri="{FF2B5EF4-FFF2-40B4-BE49-F238E27FC236}">
                <a16:creationId xmlns:a16="http://schemas.microsoft.com/office/drawing/2014/main" id="{69B4B752-B683-E0C2-167A-BC213E8C12B1}"/>
              </a:ext>
            </a:extLst>
          </p:cNvPr>
          <p:cNvGrpSpPr/>
          <p:nvPr/>
        </p:nvGrpSpPr>
        <p:grpSpPr>
          <a:xfrm>
            <a:off x="16337160" y="11674800"/>
            <a:ext cx="57600" cy="2039400"/>
            <a:chOff x="16337160" y="11674800"/>
            <a:chExt cx="57600" cy="2039400"/>
          </a:xfrm>
        </p:grpSpPr>
        <p:sp>
          <p:nvSpPr>
            <p:cNvPr id="200" name="Freeform 44">
              <a:extLst>
                <a:ext uri="{FF2B5EF4-FFF2-40B4-BE49-F238E27FC236}">
                  <a16:creationId xmlns:a16="http://schemas.microsoft.com/office/drawing/2014/main" id="{2F00FD49-633B-2AF7-0373-E36EEFB53E4A}"/>
                </a:ext>
              </a:extLst>
            </p:cNvPr>
            <p:cNvSpPr/>
            <p:nvPr/>
          </p:nvSpPr>
          <p:spPr>
            <a:xfrm>
              <a:off x="16337160" y="11674800"/>
              <a:ext cx="57600" cy="2039400"/>
            </a:xfrm>
            <a:custGeom>
              <a:avLst/>
              <a:gdLst>
                <a:gd name="textAreaLeft" fmla="*/ 0 w 57600"/>
                <a:gd name="textAreaRight" fmla="*/ 59400 w 57600"/>
                <a:gd name="textAreaTop" fmla="*/ 0 h 2039400"/>
                <a:gd name="textAreaBottom" fmla="*/ 2041200 h 2039400"/>
              </a:gdLst>
              <a:ahLst/>
              <a:cxnLst/>
              <a:rect l="textAreaLeft" t="textAreaTop" r="textAreaRight" b="textAreaBottom"/>
              <a:pathLst>
                <a:path w="79375" h="2721483">
                  <a:moveTo>
                    <a:pt x="5461" y="0"/>
                  </a:moveTo>
                  <a:lnTo>
                    <a:pt x="24257" y="45085"/>
                  </a:lnTo>
                  <a:cubicBezTo>
                    <a:pt x="16129" y="60579"/>
                    <a:pt x="8001" y="76200"/>
                    <a:pt x="0" y="91821"/>
                  </a:cubicBezTo>
                  <a:lnTo>
                    <a:pt x="0" y="432308"/>
                  </a:lnTo>
                  <a:cubicBezTo>
                    <a:pt x="24003" y="364363"/>
                    <a:pt x="50546" y="297180"/>
                    <a:pt x="79375" y="230886"/>
                  </a:cubicBezTo>
                  <a:lnTo>
                    <a:pt x="79375" y="0"/>
                  </a:lnTo>
                  <a:close/>
                  <a:moveTo>
                    <a:pt x="79375" y="541528"/>
                  </a:moveTo>
                  <a:lnTo>
                    <a:pt x="0" y="555625"/>
                  </a:lnTo>
                  <a:lnTo>
                    <a:pt x="0" y="2721483"/>
                  </a:lnTo>
                  <a:lnTo>
                    <a:pt x="79375" y="2721483"/>
                  </a:lnTo>
                  <a:lnTo>
                    <a:pt x="79375" y="541528"/>
                  </a:lnTo>
                  <a:close/>
                </a:path>
              </a:pathLst>
            </a:custGeom>
            <a:blipFill rotWithShape="0">
              <a:blip r:embed="rId20"/>
              <a:srcRect/>
              <a:stretch/>
            </a:blip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pPr>
                <a:lnSpc>
                  <a:spcPct val="100000"/>
                </a:lnSpc>
              </a:pPr>
              <a:endParaRPr lang="ru-RU" sz="1800" b="0" strike="noStrike" spc="-1">
                <a:solidFill>
                  <a:srgbClr val="000000"/>
                </a:solidFill>
                <a:latin typeface="Arial"/>
              </a:endParaRPr>
            </a:p>
          </p:txBody>
        </p:sp>
      </p:grpSp>
      <p:grpSp>
        <p:nvGrpSpPr>
          <p:cNvPr id="201" name="Group 45">
            <a:extLst>
              <a:ext uri="{FF2B5EF4-FFF2-40B4-BE49-F238E27FC236}">
                <a16:creationId xmlns:a16="http://schemas.microsoft.com/office/drawing/2014/main" id="{9E18647F-A49B-9E0A-3E4D-6055DA97C79D}"/>
              </a:ext>
            </a:extLst>
          </p:cNvPr>
          <p:cNvGrpSpPr/>
          <p:nvPr/>
        </p:nvGrpSpPr>
        <p:grpSpPr>
          <a:xfrm>
            <a:off x="16332120" y="11668680"/>
            <a:ext cx="28080" cy="77400"/>
            <a:chOff x="16332120" y="11668680"/>
            <a:chExt cx="28080" cy="77400"/>
          </a:xfrm>
        </p:grpSpPr>
        <p:sp>
          <p:nvSpPr>
            <p:cNvPr id="202" name="Freeform 46">
              <a:extLst>
                <a:ext uri="{FF2B5EF4-FFF2-40B4-BE49-F238E27FC236}">
                  <a16:creationId xmlns:a16="http://schemas.microsoft.com/office/drawing/2014/main" id="{28BCA6FF-C622-8595-2F7A-D40D03B1EA49}"/>
                </a:ext>
              </a:extLst>
            </p:cNvPr>
            <p:cNvSpPr/>
            <p:nvPr/>
          </p:nvSpPr>
          <p:spPr>
            <a:xfrm>
              <a:off x="16332120" y="11668680"/>
              <a:ext cx="28080" cy="77400"/>
            </a:xfrm>
            <a:custGeom>
              <a:avLst/>
              <a:gdLst>
                <a:gd name="textAreaLeft" fmla="*/ 0 w 28080"/>
                <a:gd name="textAreaRight" fmla="*/ 29880 w 28080"/>
                <a:gd name="textAreaTop" fmla="*/ 0 h 77400"/>
                <a:gd name="textAreaBottom" fmla="*/ 79200 h 77400"/>
              </a:gdLst>
              <a:ahLst/>
              <a:cxnLst/>
              <a:rect l="textAreaLeft" t="textAreaTop" r="textAreaRight" b="textAreaBottom"/>
              <a:pathLst>
                <a:path w="29718" h="79375">
                  <a:moveTo>
                    <a:pt x="0" y="79375"/>
                  </a:moveTo>
                  <a:lnTo>
                    <a:pt x="29718" y="79375"/>
                  </a:lnTo>
                  <a:lnTo>
                    <a:pt x="29718" y="0"/>
                  </a:lnTo>
                  <a:lnTo>
                    <a:pt x="0" y="0"/>
                  </a:lnTo>
                  <a:lnTo>
                    <a:pt x="0" y="79375"/>
                  </a:lnTo>
                  <a:close/>
                </a:path>
              </a:pathLst>
            </a:custGeom>
            <a:solidFill>
              <a:srgbClr val="C4896B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34200" rIns="90000" bIns="34200" anchor="t">
              <a:noAutofit/>
            </a:bodyPr>
            <a:lstStyle/>
            <a:p>
              <a:pPr>
                <a:lnSpc>
                  <a:spcPct val="100000"/>
                </a:lnSpc>
              </a:pPr>
              <a:endParaRPr lang="ru-RU" sz="1800" b="0" strike="noStrike" spc="-1">
                <a:solidFill>
                  <a:srgbClr val="000000"/>
                </a:solidFill>
                <a:latin typeface="Arial"/>
              </a:endParaRPr>
            </a:p>
          </p:txBody>
        </p:sp>
      </p:grpSp>
      <p:sp>
        <p:nvSpPr>
          <p:cNvPr id="203" name="Freeform 47">
            <a:extLst>
              <a:ext uri="{FF2B5EF4-FFF2-40B4-BE49-F238E27FC236}">
                <a16:creationId xmlns:a16="http://schemas.microsoft.com/office/drawing/2014/main" id="{F99CA86B-D431-AEBC-FDD8-AAD629B80F35}"/>
              </a:ext>
            </a:extLst>
          </p:cNvPr>
          <p:cNvSpPr/>
          <p:nvPr/>
        </p:nvSpPr>
        <p:spPr>
          <a:xfrm>
            <a:off x="21997080" y="11674800"/>
            <a:ext cx="12600" cy="40680"/>
          </a:xfrm>
          <a:custGeom>
            <a:avLst/>
            <a:gdLst>
              <a:gd name="textAreaLeft" fmla="*/ 0 w 12600"/>
              <a:gd name="textAreaRight" fmla="*/ 14400 w 12600"/>
              <a:gd name="textAreaTop" fmla="*/ 0 h 40680"/>
              <a:gd name="textAreaBottom" fmla="*/ 42480 h 40680"/>
            </a:gdLst>
            <a:ahLst/>
            <a:cxnLst/>
            <a:rect l="textAreaLeft" t="textAreaTop" r="textAreaRight" b="textAreaBottom"/>
            <a:pathLst>
              <a:path w="14507" h="42510">
                <a:moveTo>
                  <a:pt x="0" y="0"/>
                </a:moveTo>
                <a:lnTo>
                  <a:pt x="14507" y="0"/>
                </a:lnTo>
                <a:lnTo>
                  <a:pt x="14507" y="42510"/>
                </a:lnTo>
                <a:lnTo>
                  <a:pt x="0" y="42510"/>
                </a:lnTo>
                <a:lnTo>
                  <a:pt x="0" y="0"/>
                </a:lnTo>
                <a:close/>
              </a:path>
            </a:pathLst>
          </a:custGeom>
          <a:blipFill rotWithShape="0">
            <a:blip r:embed="rId21"/>
            <a:srcRect/>
            <a:stretch/>
          </a:blip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-2520" rIns="90000" bIns="-2520" anchor="t">
            <a:noAutofit/>
          </a:bodyPr>
          <a:lstStyle/>
          <a:p>
            <a:pPr>
              <a:lnSpc>
                <a:spcPct val="100000"/>
              </a:lnSpc>
            </a:pPr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grpSp>
        <p:nvGrpSpPr>
          <p:cNvPr id="204" name="Group 48">
            <a:extLst>
              <a:ext uri="{FF2B5EF4-FFF2-40B4-BE49-F238E27FC236}">
                <a16:creationId xmlns:a16="http://schemas.microsoft.com/office/drawing/2014/main" id="{C0D4DD48-B635-54A0-8BF6-D8BF4668ECDA}"/>
              </a:ext>
            </a:extLst>
          </p:cNvPr>
          <p:cNvGrpSpPr/>
          <p:nvPr/>
        </p:nvGrpSpPr>
        <p:grpSpPr>
          <a:xfrm>
            <a:off x="16337160" y="11847960"/>
            <a:ext cx="57600" cy="241920"/>
            <a:chOff x="16337160" y="11847960"/>
            <a:chExt cx="57600" cy="241920"/>
          </a:xfrm>
        </p:grpSpPr>
        <p:sp>
          <p:nvSpPr>
            <p:cNvPr id="205" name="Freeform 49">
              <a:extLst>
                <a:ext uri="{FF2B5EF4-FFF2-40B4-BE49-F238E27FC236}">
                  <a16:creationId xmlns:a16="http://schemas.microsoft.com/office/drawing/2014/main" id="{1D57DCCB-253D-AE69-8779-A8AD10D15E18}"/>
                </a:ext>
              </a:extLst>
            </p:cNvPr>
            <p:cNvSpPr/>
            <p:nvPr/>
          </p:nvSpPr>
          <p:spPr>
            <a:xfrm>
              <a:off x="16337160" y="11847960"/>
              <a:ext cx="57600" cy="241920"/>
            </a:xfrm>
            <a:custGeom>
              <a:avLst/>
              <a:gdLst>
                <a:gd name="textAreaLeft" fmla="*/ 0 w 57600"/>
                <a:gd name="textAreaRight" fmla="*/ 59400 w 57600"/>
                <a:gd name="textAreaTop" fmla="*/ 0 h 241920"/>
                <a:gd name="textAreaBottom" fmla="*/ 243720 h 241920"/>
              </a:gdLst>
              <a:ahLst/>
              <a:cxnLst/>
              <a:rect l="textAreaLeft" t="textAreaTop" r="textAreaRight" b="textAreaBottom"/>
              <a:pathLst>
                <a:path w="79375" h="324866">
                  <a:moveTo>
                    <a:pt x="79375" y="0"/>
                  </a:moveTo>
                  <a:cubicBezTo>
                    <a:pt x="50546" y="66167"/>
                    <a:pt x="24003" y="133477"/>
                    <a:pt x="0" y="201422"/>
                  </a:cubicBezTo>
                  <a:lnTo>
                    <a:pt x="0" y="324866"/>
                  </a:lnTo>
                  <a:lnTo>
                    <a:pt x="79375" y="310642"/>
                  </a:lnTo>
                  <a:lnTo>
                    <a:pt x="79375" y="0"/>
                  </a:lnTo>
                  <a:close/>
                </a:path>
              </a:pathLst>
            </a:custGeom>
            <a:blipFill rotWithShape="0">
              <a:blip r:embed="rId22"/>
              <a:srcRect/>
              <a:stretch/>
            </a:blip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pPr>
                <a:lnSpc>
                  <a:spcPct val="100000"/>
                </a:lnSpc>
              </a:pPr>
              <a:endParaRPr lang="ru-RU" sz="1800" b="0" strike="noStrike" spc="-1">
                <a:solidFill>
                  <a:srgbClr val="000000"/>
                </a:solidFill>
                <a:latin typeface="Arial"/>
              </a:endParaRPr>
            </a:p>
          </p:txBody>
        </p:sp>
      </p:grpSp>
      <p:grpSp>
        <p:nvGrpSpPr>
          <p:cNvPr id="206" name="Group 50">
            <a:extLst>
              <a:ext uri="{FF2B5EF4-FFF2-40B4-BE49-F238E27FC236}">
                <a16:creationId xmlns:a16="http://schemas.microsoft.com/office/drawing/2014/main" id="{B3658A79-0CF4-A990-1E9F-572B7BEC8624}"/>
              </a:ext>
            </a:extLst>
          </p:cNvPr>
          <p:cNvGrpSpPr/>
          <p:nvPr/>
        </p:nvGrpSpPr>
        <p:grpSpPr>
          <a:xfrm>
            <a:off x="16391520" y="11668680"/>
            <a:ext cx="92520" cy="181800"/>
            <a:chOff x="16391520" y="11668680"/>
            <a:chExt cx="92520" cy="181800"/>
          </a:xfrm>
        </p:grpSpPr>
        <p:sp>
          <p:nvSpPr>
            <p:cNvPr id="207" name="Freeform 51">
              <a:extLst>
                <a:ext uri="{FF2B5EF4-FFF2-40B4-BE49-F238E27FC236}">
                  <a16:creationId xmlns:a16="http://schemas.microsoft.com/office/drawing/2014/main" id="{EA593712-559A-25F9-B914-CD9B9CA0DE78}"/>
                </a:ext>
              </a:extLst>
            </p:cNvPr>
            <p:cNvSpPr/>
            <p:nvPr/>
          </p:nvSpPr>
          <p:spPr>
            <a:xfrm>
              <a:off x="16391520" y="11668680"/>
              <a:ext cx="92520" cy="181800"/>
            </a:xfrm>
            <a:custGeom>
              <a:avLst/>
              <a:gdLst>
                <a:gd name="textAreaLeft" fmla="*/ 0 w 92520"/>
                <a:gd name="textAreaRight" fmla="*/ 94320 w 92520"/>
                <a:gd name="textAreaTop" fmla="*/ 0 h 181800"/>
                <a:gd name="textAreaBottom" fmla="*/ 183600 h 181800"/>
              </a:gdLst>
              <a:ahLst/>
              <a:cxnLst/>
              <a:rect l="textAreaLeft" t="textAreaTop" r="textAreaRight" b="textAreaBottom"/>
              <a:pathLst>
                <a:path w="94234" h="183515">
                  <a:moveTo>
                    <a:pt x="0" y="183515"/>
                  </a:moveTo>
                  <a:lnTo>
                    <a:pt x="94234" y="183515"/>
                  </a:lnTo>
                  <a:lnTo>
                    <a:pt x="94234" y="0"/>
                  </a:lnTo>
                  <a:lnTo>
                    <a:pt x="0" y="0"/>
                  </a:lnTo>
                  <a:lnTo>
                    <a:pt x="0" y="183515"/>
                  </a:lnTo>
                  <a:close/>
                </a:path>
              </a:pathLst>
            </a:custGeom>
            <a:solidFill>
              <a:srgbClr val="C47E60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pPr>
                <a:lnSpc>
                  <a:spcPct val="100000"/>
                </a:lnSpc>
              </a:pPr>
              <a:endParaRPr lang="ru-RU" sz="1800" b="0" strike="noStrike" spc="-1">
                <a:solidFill>
                  <a:srgbClr val="000000"/>
                </a:solidFill>
                <a:latin typeface="Arial"/>
              </a:endParaRPr>
            </a:p>
          </p:txBody>
        </p:sp>
      </p:grpSp>
      <p:grpSp>
        <p:nvGrpSpPr>
          <p:cNvPr id="208" name="Group 52">
            <a:extLst>
              <a:ext uri="{FF2B5EF4-FFF2-40B4-BE49-F238E27FC236}">
                <a16:creationId xmlns:a16="http://schemas.microsoft.com/office/drawing/2014/main" id="{0D6E32D1-0109-2514-B92D-D34B648B8C90}"/>
              </a:ext>
            </a:extLst>
          </p:cNvPr>
          <p:cNvGrpSpPr/>
          <p:nvPr/>
        </p:nvGrpSpPr>
        <p:grpSpPr>
          <a:xfrm>
            <a:off x="16482240" y="11674800"/>
            <a:ext cx="3713760" cy="2039400"/>
            <a:chOff x="16482240" y="11674800"/>
            <a:chExt cx="3713760" cy="2039400"/>
          </a:xfrm>
        </p:grpSpPr>
        <p:sp>
          <p:nvSpPr>
            <p:cNvPr id="209" name="Freeform 53">
              <a:extLst>
                <a:ext uri="{FF2B5EF4-FFF2-40B4-BE49-F238E27FC236}">
                  <a16:creationId xmlns:a16="http://schemas.microsoft.com/office/drawing/2014/main" id="{7450D1C5-1FF3-BA6A-C6B4-4607DF21C0CC}"/>
                </a:ext>
              </a:extLst>
            </p:cNvPr>
            <p:cNvSpPr/>
            <p:nvPr/>
          </p:nvSpPr>
          <p:spPr>
            <a:xfrm>
              <a:off x="16482240" y="11674800"/>
              <a:ext cx="3713760" cy="2039400"/>
            </a:xfrm>
            <a:custGeom>
              <a:avLst/>
              <a:gdLst>
                <a:gd name="textAreaLeft" fmla="*/ 0 w 3713760"/>
                <a:gd name="textAreaRight" fmla="*/ 3715560 w 3713760"/>
                <a:gd name="textAreaTop" fmla="*/ 0 h 2039400"/>
                <a:gd name="textAreaBottom" fmla="*/ 2041200 h 2039400"/>
              </a:gdLst>
              <a:ahLst/>
              <a:cxnLst/>
              <a:rect l="textAreaLeft" t="textAreaTop" r="textAreaRight" b="textAreaBottom"/>
              <a:pathLst>
                <a:path w="4954270" h="2721483">
                  <a:moveTo>
                    <a:pt x="947674" y="0"/>
                  </a:moveTo>
                  <a:cubicBezTo>
                    <a:pt x="842645" y="124079"/>
                    <a:pt x="752602" y="258191"/>
                    <a:pt x="678307" y="399415"/>
                  </a:cubicBezTo>
                  <a:lnTo>
                    <a:pt x="301879" y="466852"/>
                  </a:lnTo>
                  <a:cubicBezTo>
                    <a:pt x="0" y="1197229"/>
                    <a:pt x="45720" y="2029968"/>
                    <a:pt x="419608" y="2721483"/>
                  </a:cubicBezTo>
                  <a:lnTo>
                    <a:pt x="837565" y="2721483"/>
                  </a:lnTo>
                  <a:cubicBezTo>
                    <a:pt x="247142" y="1883283"/>
                    <a:pt x="314706" y="760603"/>
                    <a:pt x="957834" y="0"/>
                  </a:cubicBezTo>
                  <a:close/>
                  <a:moveTo>
                    <a:pt x="1858010" y="0"/>
                  </a:moveTo>
                  <a:cubicBezTo>
                    <a:pt x="1787144" y="40259"/>
                    <a:pt x="1718564" y="85598"/>
                    <a:pt x="1653286" y="136017"/>
                  </a:cubicBezTo>
                  <a:cubicBezTo>
                    <a:pt x="934974" y="691134"/>
                    <a:pt x="802132" y="1727327"/>
                    <a:pt x="1357376" y="2445639"/>
                  </a:cubicBezTo>
                  <a:cubicBezTo>
                    <a:pt x="1438021" y="2550033"/>
                    <a:pt x="1528953" y="2642108"/>
                    <a:pt x="1627505" y="2721483"/>
                  </a:cubicBezTo>
                  <a:lnTo>
                    <a:pt x="3692017" y="2721483"/>
                  </a:lnTo>
                  <a:cubicBezTo>
                    <a:pt x="3903345" y="2551557"/>
                    <a:pt x="4061841" y="2339213"/>
                    <a:pt x="4164838" y="2105914"/>
                  </a:cubicBezTo>
                  <a:lnTo>
                    <a:pt x="4821555" y="1940814"/>
                  </a:lnTo>
                  <a:cubicBezTo>
                    <a:pt x="4954270" y="1362837"/>
                    <a:pt x="4858258" y="733552"/>
                    <a:pt x="4503547" y="202565"/>
                  </a:cubicBezTo>
                  <a:cubicBezTo>
                    <a:pt x="4456049" y="131445"/>
                    <a:pt x="4404995" y="63754"/>
                    <a:pt x="4351020" y="0"/>
                  </a:cubicBezTo>
                  <a:close/>
                </a:path>
              </a:pathLst>
            </a:custGeom>
            <a:blipFill rotWithShape="0">
              <a:blip r:embed="rId23"/>
              <a:srcRect/>
              <a:stretch/>
            </a:blip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pPr>
                <a:lnSpc>
                  <a:spcPct val="100000"/>
                </a:lnSpc>
              </a:pPr>
              <a:endParaRPr lang="ru-RU" sz="1800" b="0" strike="noStrike" spc="-1">
                <a:solidFill>
                  <a:srgbClr val="000000"/>
                </a:solidFill>
                <a:latin typeface="Arial"/>
              </a:endParaRPr>
            </a:p>
          </p:txBody>
        </p:sp>
      </p:grpSp>
      <p:grpSp>
        <p:nvGrpSpPr>
          <p:cNvPr id="210" name="Group 54">
            <a:extLst>
              <a:ext uri="{FF2B5EF4-FFF2-40B4-BE49-F238E27FC236}">
                <a16:creationId xmlns:a16="http://schemas.microsoft.com/office/drawing/2014/main" id="{CF473486-5797-C33A-B9CE-3F4DA7864094}"/>
              </a:ext>
            </a:extLst>
          </p:cNvPr>
          <p:cNvGrpSpPr/>
          <p:nvPr/>
        </p:nvGrpSpPr>
        <p:grpSpPr>
          <a:xfrm>
            <a:off x="16396560" y="12025080"/>
            <a:ext cx="398880" cy="1689120"/>
            <a:chOff x="16396560" y="12025080"/>
            <a:chExt cx="398880" cy="1689120"/>
          </a:xfrm>
        </p:grpSpPr>
        <p:sp>
          <p:nvSpPr>
            <p:cNvPr id="211" name="Freeform 55">
              <a:extLst>
                <a:ext uri="{FF2B5EF4-FFF2-40B4-BE49-F238E27FC236}">
                  <a16:creationId xmlns:a16="http://schemas.microsoft.com/office/drawing/2014/main" id="{91FE1E10-01C6-DE92-D3BC-D7133584001D}"/>
                </a:ext>
              </a:extLst>
            </p:cNvPr>
            <p:cNvSpPr/>
            <p:nvPr/>
          </p:nvSpPr>
          <p:spPr>
            <a:xfrm>
              <a:off x="16396560" y="12025080"/>
              <a:ext cx="398880" cy="1689120"/>
            </a:xfrm>
            <a:custGeom>
              <a:avLst/>
              <a:gdLst>
                <a:gd name="textAreaLeft" fmla="*/ 0 w 398880"/>
                <a:gd name="textAreaRight" fmla="*/ 400680 w 398880"/>
                <a:gd name="textAreaTop" fmla="*/ 0 h 1689120"/>
                <a:gd name="textAreaBottom" fmla="*/ 1690920 h 1689120"/>
              </a:gdLst>
              <a:ahLst/>
              <a:cxnLst/>
              <a:rect l="textAreaLeft" t="textAreaTop" r="textAreaRight" b="textAreaBottom"/>
              <a:pathLst>
                <a:path w="534035" h="2254631">
                  <a:moveTo>
                    <a:pt x="416306" y="0"/>
                  </a:moveTo>
                  <a:lnTo>
                    <a:pt x="0" y="74676"/>
                  </a:lnTo>
                  <a:lnTo>
                    <a:pt x="0" y="2254631"/>
                  </a:lnTo>
                  <a:lnTo>
                    <a:pt x="534035" y="2254631"/>
                  </a:lnTo>
                  <a:cubicBezTo>
                    <a:pt x="160147" y="1563116"/>
                    <a:pt x="114427" y="730377"/>
                    <a:pt x="416306" y="0"/>
                  </a:cubicBezTo>
                  <a:close/>
                </a:path>
              </a:pathLst>
            </a:custGeom>
            <a:blipFill rotWithShape="0">
              <a:blip r:embed="rId24"/>
              <a:srcRect/>
              <a:stretch/>
            </a:blip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pPr>
                <a:lnSpc>
                  <a:spcPct val="100000"/>
                </a:lnSpc>
              </a:pPr>
              <a:endParaRPr lang="ru-RU" sz="1800" b="0" strike="noStrike" spc="-1">
                <a:solidFill>
                  <a:srgbClr val="000000"/>
                </a:solidFill>
                <a:latin typeface="Arial"/>
              </a:endParaRPr>
            </a:p>
          </p:txBody>
        </p:sp>
      </p:grpSp>
      <p:grpSp>
        <p:nvGrpSpPr>
          <p:cNvPr id="212" name="Group 56">
            <a:extLst>
              <a:ext uri="{FF2B5EF4-FFF2-40B4-BE49-F238E27FC236}">
                <a16:creationId xmlns:a16="http://schemas.microsoft.com/office/drawing/2014/main" id="{99F37BD6-994B-B00A-3197-F7F7C3279525}"/>
              </a:ext>
            </a:extLst>
          </p:cNvPr>
          <p:cNvGrpSpPr/>
          <p:nvPr/>
        </p:nvGrpSpPr>
        <p:grpSpPr>
          <a:xfrm>
            <a:off x="16708680" y="11674800"/>
            <a:ext cx="3912840" cy="2039400"/>
            <a:chOff x="16708680" y="11674800"/>
            <a:chExt cx="3912840" cy="2039400"/>
          </a:xfrm>
        </p:grpSpPr>
        <p:sp>
          <p:nvSpPr>
            <p:cNvPr id="213" name="Freeform 57">
              <a:extLst>
                <a:ext uri="{FF2B5EF4-FFF2-40B4-BE49-F238E27FC236}">
                  <a16:creationId xmlns:a16="http://schemas.microsoft.com/office/drawing/2014/main" id="{447B5315-328A-36D4-9456-E1EAFF427FD6}"/>
                </a:ext>
              </a:extLst>
            </p:cNvPr>
            <p:cNvSpPr/>
            <p:nvPr/>
          </p:nvSpPr>
          <p:spPr>
            <a:xfrm>
              <a:off x="16708680" y="11674800"/>
              <a:ext cx="3912840" cy="2039400"/>
            </a:xfrm>
            <a:custGeom>
              <a:avLst/>
              <a:gdLst>
                <a:gd name="textAreaLeft" fmla="*/ 0 w 3912840"/>
                <a:gd name="textAreaRight" fmla="*/ 3914640 w 3912840"/>
                <a:gd name="textAreaTop" fmla="*/ 0 h 2039400"/>
                <a:gd name="textAreaBottom" fmla="*/ 2041200 h 2039400"/>
              </a:gdLst>
              <a:ahLst/>
              <a:cxnLst/>
              <a:rect l="textAreaLeft" t="textAreaTop" r="textAreaRight" b="textAreaBottom"/>
              <a:pathLst>
                <a:path w="5219319" h="2721483">
                  <a:moveTo>
                    <a:pt x="251333" y="0"/>
                  </a:moveTo>
                  <a:cubicBezTo>
                    <a:pt x="150495" y="148844"/>
                    <a:pt x="66675" y="305435"/>
                    <a:pt x="0" y="466852"/>
                  </a:cubicBezTo>
                  <a:lnTo>
                    <a:pt x="0" y="466852"/>
                  </a:lnTo>
                  <a:lnTo>
                    <a:pt x="376428" y="399415"/>
                  </a:lnTo>
                  <a:cubicBezTo>
                    <a:pt x="450850" y="258191"/>
                    <a:pt x="540766" y="124079"/>
                    <a:pt x="645795" y="0"/>
                  </a:cubicBezTo>
                  <a:close/>
                  <a:moveTo>
                    <a:pt x="4049141" y="0"/>
                  </a:moveTo>
                  <a:cubicBezTo>
                    <a:pt x="4103116" y="63881"/>
                    <a:pt x="4154170" y="131445"/>
                    <a:pt x="4201668" y="202565"/>
                  </a:cubicBezTo>
                  <a:cubicBezTo>
                    <a:pt x="4556379" y="733425"/>
                    <a:pt x="4652391" y="1362710"/>
                    <a:pt x="4519676" y="1940814"/>
                  </a:cubicBezTo>
                  <a:lnTo>
                    <a:pt x="4519676" y="1940814"/>
                  </a:lnTo>
                  <a:lnTo>
                    <a:pt x="4528693" y="1938528"/>
                  </a:lnTo>
                  <a:lnTo>
                    <a:pt x="4528693" y="1938528"/>
                  </a:lnTo>
                  <a:cubicBezTo>
                    <a:pt x="4464939" y="2216277"/>
                    <a:pt x="4348226" y="2482850"/>
                    <a:pt x="4180586" y="2721483"/>
                  </a:cubicBezTo>
                  <a:lnTo>
                    <a:pt x="4730750" y="2721483"/>
                  </a:lnTo>
                  <a:cubicBezTo>
                    <a:pt x="4851781" y="2498344"/>
                    <a:pt x="4937633" y="2262124"/>
                    <a:pt x="4989068" y="2020570"/>
                  </a:cubicBezTo>
                  <a:lnTo>
                    <a:pt x="5179060" y="1928241"/>
                  </a:lnTo>
                  <a:cubicBezTo>
                    <a:pt x="5205476" y="1774571"/>
                    <a:pt x="5219319" y="1616456"/>
                    <a:pt x="5219319" y="1455293"/>
                  </a:cubicBezTo>
                  <a:cubicBezTo>
                    <a:pt x="5219319" y="922147"/>
                    <a:pt x="5068316" y="423545"/>
                    <a:pt x="4807077" y="127"/>
                  </a:cubicBezTo>
                  <a:close/>
                </a:path>
              </a:pathLst>
            </a:custGeom>
            <a:blipFill rotWithShape="0">
              <a:blip r:embed="rId25"/>
              <a:srcRect/>
              <a:stretch/>
            </a:blip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pPr>
                <a:lnSpc>
                  <a:spcPct val="100000"/>
                </a:lnSpc>
              </a:pPr>
              <a:endParaRPr lang="ru-RU" sz="1800" b="0" strike="noStrike" spc="-1">
                <a:solidFill>
                  <a:srgbClr val="000000"/>
                </a:solidFill>
                <a:latin typeface="Arial"/>
              </a:endParaRPr>
            </a:p>
          </p:txBody>
        </p:sp>
      </p:grpSp>
      <p:grpSp>
        <p:nvGrpSpPr>
          <p:cNvPr id="214" name="Group 58">
            <a:extLst>
              <a:ext uri="{FF2B5EF4-FFF2-40B4-BE49-F238E27FC236}">
                <a16:creationId xmlns:a16="http://schemas.microsoft.com/office/drawing/2014/main" id="{F1241ED2-2819-A8DF-CCBA-57582D69B891}"/>
              </a:ext>
            </a:extLst>
          </p:cNvPr>
          <p:cNvGrpSpPr/>
          <p:nvPr/>
        </p:nvGrpSpPr>
        <p:grpSpPr>
          <a:xfrm>
            <a:off x="16396560" y="11674800"/>
            <a:ext cx="4194720" cy="2039040"/>
            <a:chOff x="16396560" y="11674800"/>
            <a:chExt cx="4194720" cy="2039040"/>
          </a:xfrm>
        </p:grpSpPr>
        <p:sp>
          <p:nvSpPr>
            <p:cNvPr id="215" name="Freeform 59">
              <a:extLst>
                <a:ext uri="{FF2B5EF4-FFF2-40B4-BE49-F238E27FC236}">
                  <a16:creationId xmlns:a16="http://schemas.microsoft.com/office/drawing/2014/main" id="{BE3D7D14-018A-A006-FA01-2E4C5582E302}"/>
                </a:ext>
              </a:extLst>
            </p:cNvPr>
            <p:cNvSpPr/>
            <p:nvPr/>
          </p:nvSpPr>
          <p:spPr>
            <a:xfrm>
              <a:off x="16396560" y="11674800"/>
              <a:ext cx="4194720" cy="2039040"/>
            </a:xfrm>
            <a:custGeom>
              <a:avLst/>
              <a:gdLst>
                <a:gd name="textAreaLeft" fmla="*/ 0 w 4194720"/>
                <a:gd name="textAreaRight" fmla="*/ 4196520 w 4194720"/>
                <a:gd name="textAreaTop" fmla="*/ 0 h 2039040"/>
                <a:gd name="textAreaBottom" fmla="*/ 2040840 h 2039040"/>
              </a:gdLst>
              <a:ahLst/>
              <a:cxnLst/>
              <a:rect l="textAreaLeft" t="textAreaTop" r="textAreaRight" b="textAreaBottom"/>
              <a:pathLst>
                <a:path w="5595366" h="2721356">
                  <a:moveTo>
                    <a:pt x="112522" y="0"/>
                  </a:moveTo>
                  <a:cubicBezTo>
                    <a:pt x="71755" y="75565"/>
                    <a:pt x="34163" y="152527"/>
                    <a:pt x="0" y="230886"/>
                  </a:cubicBezTo>
                  <a:lnTo>
                    <a:pt x="0" y="541528"/>
                  </a:lnTo>
                  <a:lnTo>
                    <a:pt x="416306" y="466852"/>
                  </a:lnTo>
                  <a:cubicBezTo>
                    <a:pt x="482981" y="305435"/>
                    <a:pt x="566674" y="148844"/>
                    <a:pt x="667639" y="0"/>
                  </a:cubicBezTo>
                  <a:close/>
                  <a:moveTo>
                    <a:pt x="5595366" y="1928114"/>
                  </a:moveTo>
                  <a:lnTo>
                    <a:pt x="5405374" y="2020443"/>
                  </a:lnTo>
                  <a:cubicBezTo>
                    <a:pt x="5353939" y="2261997"/>
                    <a:pt x="5268087" y="2498217"/>
                    <a:pt x="5147056" y="2721356"/>
                  </a:cubicBezTo>
                  <a:lnTo>
                    <a:pt x="5330063" y="2721356"/>
                  </a:lnTo>
                  <a:cubicBezTo>
                    <a:pt x="5456301" y="2475738"/>
                    <a:pt x="5546979" y="2209038"/>
                    <a:pt x="5595366" y="1927987"/>
                  </a:cubicBezTo>
                  <a:close/>
                </a:path>
              </a:pathLst>
            </a:custGeom>
            <a:blipFill rotWithShape="0">
              <a:blip r:embed="rId26"/>
              <a:srcRect/>
              <a:stretch/>
            </a:blip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pPr>
                <a:lnSpc>
                  <a:spcPct val="100000"/>
                </a:lnSpc>
              </a:pPr>
              <a:endParaRPr lang="ru-RU" sz="1800" b="0" strike="noStrike" spc="-1">
                <a:solidFill>
                  <a:srgbClr val="000000"/>
                </a:solidFill>
                <a:latin typeface="Arial"/>
              </a:endParaRPr>
            </a:p>
          </p:txBody>
        </p:sp>
      </p:grpSp>
      <p:grpSp>
        <p:nvGrpSpPr>
          <p:cNvPr id="216" name="Group 60">
            <a:extLst>
              <a:ext uri="{FF2B5EF4-FFF2-40B4-BE49-F238E27FC236}">
                <a16:creationId xmlns:a16="http://schemas.microsoft.com/office/drawing/2014/main" id="{19403D75-1294-6B49-65EB-83CC2230F870}"/>
              </a:ext>
            </a:extLst>
          </p:cNvPr>
          <p:cNvGrpSpPr/>
          <p:nvPr/>
        </p:nvGrpSpPr>
        <p:grpSpPr>
          <a:xfrm>
            <a:off x="16667640" y="11674800"/>
            <a:ext cx="3429000" cy="2039400"/>
            <a:chOff x="16667640" y="11674800"/>
            <a:chExt cx="3429000" cy="2039400"/>
          </a:xfrm>
        </p:grpSpPr>
        <p:sp>
          <p:nvSpPr>
            <p:cNvPr id="217" name="Freeform 61">
              <a:extLst>
                <a:ext uri="{FF2B5EF4-FFF2-40B4-BE49-F238E27FC236}">
                  <a16:creationId xmlns:a16="http://schemas.microsoft.com/office/drawing/2014/main" id="{D5DF7B7F-42A6-0BA0-056E-F0069CF54B95}"/>
                </a:ext>
              </a:extLst>
            </p:cNvPr>
            <p:cNvSpPr/>
            <p:nvPr/>
          </p:nvSpPr>
          <p:spPr>
            <a:xfrm>
              <a:off x="16667640" y="11674800"/>
              <a:ext cx="3429000" cy="2039400"/>
            </a:xfrm>
            <a:custGeom>
              <a:avLst/>
              <a:gdLst>
                <a:gd name="textAreaLeft" fmla="*/ 0 w 3429000"/>
                <a:gd name="textAreaRight" fmla="*/ 3430800 w 3429000"/>
                <a:gd name="textAreaTop" fmla="*/ 0 h 2039400"/>
                <a:gd name="textAreaBottom" fmla="*/ 2041200 h 2039400"/>
              </a:gdLst>
              <a:ahLst/>
              <a:cxnLst/>
              <a:rect l="textAreaLeft" t="textAreaTop" r="textAreaRight" b="textAreaBottom"/>
              <a:pathLst>
                <a:path w="4574286" h="2721483">
                  <a:moveTo>
                    <a:pt x="710692" y="0"/>
                  </a:moveTo>
                  <a:cubicBezTo>
                    <a:pt x="67564" y="760603"/>
                    <a:pt x="0" y="1883283"/>
                    <a:pt x="590423" y="2721483"/>
                  </a:cubicBezTo>
                  <a:lnTo>
                    <a:pt x="1380363" y="2721483"/>
                  </a:lnTo>
                  <a:cubicBezTo>
                    <a:pt x="1281811" y="2642108"/>
                    <a:pt x="1190879" y="2550033"/>
                    <a:pt x="1110234" y="2445639"/>
                  </a:cubicBezTo>
                  <a:cubicBezTo>
                    <a:pt x="554990" y="1727327"/>
                    <a:pt x="687832" y="691134"/>
                    <a:pt x="1406144" y="136017"/>
                  </a:cubicBezTo>
                  <a:cubicBezTo>
                    <a:pt x="1471295" y="85598"/>
                    <a:pt x="1539875" y="40259"/>
                    <a:pt x="1610741" y="0"/>
                  </a:cubicBezTo>
                  <a:close/>
                  <a:moveTo>
                    <a:pt x="4574286" y="1940814"/>
                  </a:moveTo>
                  <a:lnTo>
                    <a:pt x="3917569" y="2105914"/>
                  </a:lnTo>
                  <a:cubicBezTo>
                    <a:pt x="3814572" y="2339086"/>
                    <a:pt x="3656203" y="2551557"/>
                    <a:pt x="3444748" y="2721483"/>
                  </a:cubicBezTo>
                  <a:lnTo>
                    <a:pt x="4227957" y="2721483"/>
                  </a:lnTo>
                  <a:cubicBezTo>
                    <a:pt x="4393946" y="2484120"/>
                    <a:pt x="4510405" y="2218309"/>
                    <a:pt x="4574159" y="1940814"/>
                  </a:cubicBezTo>
                  <a:close/>
                </a:path>
              </a:pathLst>
            </a:custGeom>
            <a:blipFill rotWithShape="0">
              <a:blip r:embed="rId27"/>
              <a:srcRect/>
              <a:stretch/>
            </a:blip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pPr>
                <a:lnSpc>
                  <a:spcPct val="100000"/>
                </a:lnSpc>
              </a:pPr>
              <a:endParaRPr lang="ru-RU" sz="1800" b="0" strike="noStrike" spc="-1">
                <a:solidFill>
                  <a:srgbClr val="000000"/>
                </a:solidFill>
                <a:latin typeface="Arial"/>
              </a:endParaRPr>
            </a:p>
          </p:txBody>
        </p:sp>
      </p:grpSp>
      <p:grpSp>
        <p:nvGrpSpPr>
          <p:cNvPr id="218" name="Group 62">
            <a:extLst>
              <a:ext uri="{FF2B5EF4-FFF2-40B4-BE49-F238E27FC236}">
                <a16:creationId xmlns:a16="http://schemas.microsoft.com/office/drawing/2014/main" id="{18451469-C1A1-656A-45CE-A077F72E9D27}"/>
              </a:ext>
            </a:extLst>
          </p:cNvPr>
          <p:cNvGrpSpPr/>
          <p:nvPr/>
        </p:nvGrpSpPr>
        <p:grpSpPr>
          <a:xfrm>
            <a:off x="19838880" y="13128840"/>
            <a:ext cx="264600" cy="585360"/>
            <a:chOff x="19838880" y="13128840"/>
            <a:chExt cx="264600" cy="585360"/>
          </a:xfrm>
        </p:grpSpPr>
        <p:sp>
          <p:nvSpPr>
            <p:cNvPr id="219" name="Freeform 63">
              <a:extLst>
                <a:ext uri="{FF2B5EF4-FFF2-40B4-BE49-F238E27FC236}">
                  <a16:creationId xmlns:a16="http://schemas.microsoft.com/office/drawing/2014/main" id="{32AE8E70-251A-5587-CDD9-E0E5BA010275}"/>
                </a:ext>
              </a:extLst>
            </p:cNvPr>
            <p:cNvSpPr/>
            <p:nvPr/>
          </p:nvSpPr>
          <p:spPr>
            <a:xfrm>
              <a:off x="19838880" y="13128840"/>
              <a:ext cx="264600" cy="585360"/>
            </a:xfrm>
            <a:custGeom>
              <a:avLst/>
              <a:gdLst>
                <a:gd name="textAreaLeft" fmla="*/ 0 w 264600"/>
                <a:gd name="textAreaRight" fmla="*/ 266400 w 264600"/>
                <a:gd name="textAreaTop" fmla="*/ 0 h 585360"/>
                <a:gd name="textAreaBottom" fmla="*/ 587160 h 585360"/>
              </a:gdLst>
              <a:ahLst/>
              <a:cxnLst/>
              <a:rect l="textAreaLeft" t="textAreaTop" r="textAreaRight" b="textAreaBottom"/>
              <a:pathLst>
                <a:path w="355219" h="782955">
                  <a:moveTo>
                    <a:pt x="355219" y="0"/>
                  </a:moveTo>
                  <a:lnTo>
                    <a:pt x="346202" y="2286"/>
                  </a:lnTo>
                  <a:cubicBezTo>
                    <a:pt x="282448" y="279781"/>
                    <a:pt x="165989" y="545592"/>
                    <a:pt x="0" y="782955"/>
                  </a:cubicBezTo>
                  <a:lnTo>
                    <a:pt x="7112" y="782955"/>
                  </a:lnTo>
                  <a:cubicBezTo>
                    <a:pt x="174752" y="544322"/>
                    <a:pt x="291465" y="277749"/>
                    <a:pt x="355219" y="0"/>
                  </a:cubicBezTo>
                  <a:close/>
                </a:path>
              </a:pathLst>
            </a:custGeom>
            <a:blipFill rotWithShape="0">
              <a:blip r:embed="rId28"/>
              <a:srcRect/>
              <a:stretch/>
            </a:blip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pPr>
                <a:lnSpc>
                  <a:spcPct val="100000"/>
                </a:lnSpc>
              </a:pPr>
              <a:endParaRPr lang="ru-RU" sz="1800" b="0" strike="noStrike" spc="-1">
                <a:solidFill>
                  <a:srgbClr val="000000"/>
                </a:solidFill>
                <a:latin typeface="Arial"/>
              </a:endParaRPr>
            </a:p>
          </p:txBody>
        </p:sp>
      </p:grpSp>
      <p:grpSp>
        <p:nvGrpSpPr>
          <p:cNvPr id="220" name="Group 64">
            <a:extLst>
              <a:ext uri="{FF2B5EF4-FFF2-40B4-BE49-F238E27FC236}">
                <a16:creationId xmlns:a16="http://schemas.microsoft.com/office/drawing/2014/main" id="{3BD087D4-6ADD-4350-11DF-B00D76289505}"/>
              </a:ext>
            </a:extLst>
          </p:cNvPr>
          <p:cNvGrpSpPr/>
          <p:nvPr/>
        </p:nvGrpSpPr>
        <p:grpSpPr>
          <a:xfrm>
            <a:off x="20756520" y="12147840"/>
            <a:ext cx="101880" cy="891720"/>
            <a:chOff x="20756520" y="12147840"/>
            <a:chExt cx="101880" cy="891720"/>
          </a:xfrm>
        </p:grpSpPr>
        <p:sp>
          <p:nvSpPr>
            <p:cNvPr id="221" name="Freeform 65">
              <a:extLst>
                <a:ext uri="{FF2B5EF4-FFF2-40B4-BE49-F238E27FC236}">
                  <a16:creationId xmlns:a16="http://schemas.microsoft.com/office/drawing/2014/main" id="{567DD3EB-4991-2B0F-80A3-F76C227649FD}"/>
                </a:ext>
              </a:extLst>
            </p:cNvPr>
            <p:cNvSpPr/>
            <p:nvPr/>
          </p:nvSpPr>
          <p:spPr>
            <a:xfrm>
              <a:off x="20756520" y="12147840"/>
              <a:ext cx="101880" cy="891720"/>
            </a:xfrm>
            <a:custGeom>
              <a:avLst/>
              <a:gdLst>
                <a:gd name="textAreaLeft" fmla="*/ 0 w 101880"/>
                <a:gd name="textAreaRight" fmla="*/ 103680 w 101880"/>
                <a:gd name="textAreaTop" fmla="*/ 0 h 891720"/>
                <a:gd name="textAreaBottom" fmla="*/ 893520 h 891720"/>
              </a:gdLst>
              <a:ahLst/>
              <a:cxnLst/>
              <a:rect l="textAreaLeft" t="textAreaTop" r="textAreaRight" b="textAreaBottom"/>
              <a:pathLst>
                <a:path w="138303" h="1191387">
                  <a:moveTo>
                    <a:pt x="0" y="0"/>
                  </a:moveTo>
                  <a:lnTo>
                    <a:pt x="0" y="1191387"/>
                  </a:lnTo>
                  <a:lnTo>
                    <a:pt x="132334" y="1127125"/>
                  </a:lnTo>
                  <a:cubicBezTo>
                    <a:pt x="136398" y="1061847"/>
                    <a:pt x="138303" y="995934"/>
                    <a:pt x="138303" y="929640"/>
                  </a:cubicBezTo>
                  <a:cubicBezTo>
                    <a:pt x="138303" y="606298"/>
                    <a:pt x="89916" y="294259"/>
                    <a:pt x="0" y="0"/>
                  </a:cubicBezTo>
                  <a:close/>
                </a:path>
              </a:pathLst>
            </a:custGeom>
            <a:blipFill rotWithShape="0">
              <a:blip r:embed="rId29"/>
              <a:srcRect/>
              <a:stretch/>
            </a:blip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pPr>
                <a:lnSpc>
                  <a:spcPct val="100000"/>
                </a:lnSpc>
              </a:pPr>
              <a:endParaRPr lang="ru-RU" sz="1800" b="0" strike="noStrike" spc="-1">
                <a:solidFill>
                  <a:srgbClr val="000000"/>
                </a:solidFill>
                <a:latin typeface="Arial"/>
              </a:endParaRPr>
            </a:p>
          </p:txBody>
        </p:sp>
      </p:grpSp>
      <p:grpSp>
        <p:nvGrpSpPr>
          <p:cNvPr id="222" name="Group 66">
            <a:extLst>
              <a:ext uri="{FF2B5EF4-FFF2-40B4-BE49-F238E27FC236}">
                <a16:creationId xmlns:a16="http://schemas.microsoft.com/office/drawing/2014/main" id="{EAB1CB7A-7207-2DC4-DBDC-1664E31DD6BF}"/>
              </a:ext>
            </a:extLst>
          </p:cNvPr>
          <p:cNvGrpSpPr/>
          <p:nvPr/>
        </p:nvGrpSpPr>
        <p:grpSpPr>
          <a:xfrm>
            <a:off x="20756520" y="11674800"/>
            <a:ext cx="601920" cy="2039400"/>
            <a:chOff x="20756520" y="11674800"/>
            <a:chExt cx="601920" cy="2039400"/>
          </a:xfrm>
        </p:grpSpPr>
        <p:sp>
          <p:nvSpPr>
            <p:cNvPr id="223" name="Freeform 67">
              <a:extLst>
                <a:ext uri="{FF2B5EF4-FFF2-40B4-BE49-F238E27FC236}">
                  <a16:creationId xmlns:a16="http://schemas.microsoft.com/office/drawing/2014/main" id="{338E3EB9-28FA-8EE1-7C38-895853363D09}"/>
                </a:ext>
              </a:extLst>
            </p:cNvPr>
            <p:cNvSpPr/>
            <p:nvPr/>
          </p:nvSpPr>
          <p:spPr>
            <a:xfrm>
              <a:off x="20756520" y="11674800"/>
              <a:ext cx="601920" cy="2039400"/>
            </a:xfrm>
            <a:custGeom>
              <a:avLst/>
              <a:gdLst>
                <a:gd name="textAreaLeft" fmla="*/ 0 w 601920"/>
                <a:gd name="textAreaRight" fmla="*/ 603720 w 601920"/>
                <a:gd name="textAreaTop" fmla="*/ 0 h 2039400"/>
                <a:gd name="textAreaBottom" fmla="*/ 2041200 h 2039400"/>
              </a:gdLst>
              <a:ahLst/>
              <a:cxnLst/>
              <a:rect l="textAreaLeft" t="textAreaTop" r="textAreaRight" b="textAreaBottom"/>
              <a:pathLst>
                <a:path w="805053" h="2721483">
                  <a:moveTo>
                    <a:pt x="0" y="0"/>
                  </a:moveTo>
                  <a:lnTo>
                    <a:pt x="0" y="630809"/>
                  </a:lnTo>
                  <a:cubicBezTo>
                    <a:pt x="89916" y="925068"/>
                    <a:pt x="138303" y="1237107"/>
                    <a:pt x="138303" y="1560449"/>
                  </a:cubicBezTo>
                  <a:cubicBezTo>
                    <a:pt x="138303" y="1626743"/>
                    <a:pt x="136271" y="1692656"/>
                    <a:pt x="132334" y="1757934"/>
                  </a:cubicBezTo>
                  <a:lnTo>
                    <a:pt x="132334" y="1757934"/>
                  </a:lnTo>
                  <a:lnTo>
                    <a:pt x="575818" y="1542288"/>
                  </a:lnTo>
                  <a:lnTo>
                    <a:pt x="575818" y="1542288"/>
                  </a:lnTo>
                  <a:cubicBezTo>
                    <a:pt x="568071" y="1941576"/>
                    <a:pt x="493649" y="2340737"/>
                    <a:pt x="350901" y="2721483"/>
                  </a:cubicBezTo>
                  <a:lnTo>
                    <a:pt x="585724" y="2721483"/>
                  </a:lnTo>
                  <a:cubicBezTo>
                    <a:pt x="727710" y="2325624"/>
                    <a:pt x="805053" y="1899285"/>
                    <a:pt x="805053" y="1455166"/>
                  </a:cubicBezTo>
                  <a:cubicBezTo>
                    <a:pt x="805053" y="939546"/>
                    <a:pt x="700659" y="447802"/>
                    <a:pt x="512064" y="0"/>
                  </a:cubicBezTo>
                  <a:close/>
                </a:path>
              </a:pathLst>
            </a:custGeom>
            <a:blipFill rotWithShape="0">
              <a:blip r:embed="rId30"/>
              <a:srcRect/>
              <a:stretch/>
            </a:blip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pPr>
                <a:lnSpc>
                  <a:spcPct val="100000"/>
                </a:lnSpc>
              </a:pPr>
              <a:endParaRPr lang="ru-RU" sz="1800" b="0" strike="noStrike" spc="-1">
                <a:solidFill>
                  <a:srgbClr val="000000"/>
                </a:solidFill>
                <a:latin typeface="Arial"/>
              </a:endParaRPr>
            </a:p>
          </p:txBody>
        </p:sp>
      </p:grpSp>
      <p:grpSp>
        <p:nvGrpSpPr>
          <p:cNvPr id="224" name="Group 68">
            <a:extLst>
              <a:ext uri="{FF2B5EF4-FFF2-40B4-BE49-F238E27FC236}">
                <a16:creationId xmlns:a16="http://schemas.microsoft.com/office/drawing/2014/main" id="{E516E79A-2115-FE4C-CABB-4016CC0C8D63}"/>
              </a:ext>
            </a:extLst>
          </p:cNvPr>
          <p:cNvGrpSpPr/>
          <p:nvPr/>
        </p:nvGrpSpPr>
        <p:grpSpPr>
          <a:xfrm>
            <a:off x="20756520" y="12993480"/>
            <a:ext cx="97560" cy="547560"/>
            <a:chOff x="20756520" y="12993480"/>
            <a:chExt cx="97560" cy="547560"/>
          </a:xfrm>
        </p:grpSpPr>
        <p:sp>
          <p:nvSpPr>
            <p:cNvPr id="225" name="Freeform 69">
              <a:extLst>
                <a:ext uri="{FF2B5EF4-FFF2-40B4-BE49-F238E27FC236}">
                  <a16:creationId xmlns:a16="http://schemas.microsoft.com/office/drawing/2014/main" id="{06F9B195-781F-7A1D-667A-D10B74F62A5F}"/>
                </a:ext>
              </a:extLst>
            </p:cNvPr>
            <p:cNvSpPr/>
            <p:nvPr/>
          </p:nvSpPr>
          <p:spPr>
            <a:xfrm>
              <a:off x="20756520" y="12993480"/>
              <a:ext cx="97560" cy="547560"/>
            </a:xfrm>
            <a:custGeom>
              <a:avLst/>
              <a:gdLst>
                <a:gd name="textAreaLeft" fmla="*/ 0 w 97560"/>
                <a:gd name="textAreaRight" fmla="*/ 99360 w 97560"/>
                <a:gd name="textAreaTop" fmla="*/ 0 h 547560"/>
                <a:gd name="textAreaBottom" fmla="*/ 549360 h 547560"/>
              </a:gdLst>
              <a:ahLst/>
              <a:cxnLst/>
              <a:rect l="textAreaLeft" t="textAreaTop" r="textAreaRight" b="textAreaBottom"/>
              <a:pathLst>
                <a:path w="132334" h="732536">
                  <a:moveTo>
                    <a:pt x="132334" y="0"/>
                  </a:moveTo>
                  <a:lnTo>
                    <a:pt x="0" y="64262"/>
                  </a:lnTo>
                  <a:lnTo>
                    <a:pt x="0" y="732536"/>
                  </a:lnTo>
                  <a:cubicBezTo>
                    <a:pt x="71501" y="498475"/>
                    <a:pt x="116713" y="253238"/>
                    <a:pt x="132334" y="0"/>
                  </a:cubicBezTo>
                  <a:close/>
                </a:path>
              </a:pathLst>
            </a:custGeom>
            <a:blipFill rotWithShape="0">
              <a:blip r:embed="rId31"/>
              <a:srcRect/>
              <a:stretch/>
            </a:blip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pPr>
                <a:lnSpc>
                  <a:spcPct val="100000"/>
                </a:lnSpc>
              </a:pPr>
              <a:endParaRPr lang="ru-RU" sz="1800" b="0" strike="noStrike" spc="-1">
                <a:solidFill>
                  <a:srgbClr val="000000"/>
                </a:solidFill>
                <a:latin typeface="Arial"/>
              </a:endParaRPr>
            </a:p>
          </p:txBody>
        </p:sp>
      </p:grpSp>
      <p:grpSp>
        <p:nvGrpSpPr>
          <p:cNvPr id="226" name="Group 70">
            <a:extLst>
              <a:ext uri="{FF2B5EF4-FFF2-40B4-BE49-F238E27FC236}">
                <a16:creationId xmlns:a16="http://schemas.microsoft.com/office/drawing/2014/main" id="{956657B7-6145-0048-6CE9-F2FF86D3DBF1}"/>
              </a:ext>
            </a:extLst>
          </p:cNvPr>
          <p:cNvGrpSpPr/>
          <p:nvPr/>
        </p:nvGrpSpPr>
        <p:grpSpPr>
          <a:xfrm>
            <a:off x="20756520" y="12831480"/>
            <a:ext cx="430200" cy="882720"/>
            <a:chOff x="20756520" y="12831480"/>
            <a:chExt cx="430200" cy="882720"/>
          </a:xfrm>
        </p:grpSpPr>
        <p:sp>
          <p:nvSpPr>
            <p:cNvPr id="227" name="Freeform 71">
              <a:extLst>
                <a:ext uri="{FF2B5EF4-FFF2-40B4-BE49-F238E27FC236}">
                  <a16:creationId xmlns:a16="http://schemas.microsoft.com/office/drawing/2014/main" id="{6C53B36E-C8AD-DC99-B194-DB18CD40CFBD}"/>
                </a:ext>
              </a:extLst>
            </p:cNvPr>
            <p:cNvSpPr/>
            <p:nvPr/>
          </p:nvSpPr>
          <p:spPr>
            <a:xfrm>
              <a:off x="20756520" y="12831480"/>
              <a:ext cx="430200" cy="882720"/>
            </a:xfrm>
            <a:custGeom>
              <a:avLst/>
              <a:gdLst>
                <a:gd name="textAreaLeft" fmla="*/ 0 w 430200"/>
                <a:gd name="textAreaRight" fmla="*/ 432000 w 430200"/>
                <a:gd name="textAreaTop" fmla="*/ 0 h 882720"/>
                <a:gd name="textAreaBottom" fmla="*/ 884520 h 882720"/>
              </a:gdLst>
              <a:ahLst/>
              <a:cxnLst/>
              <a:rect l="textAreaLeft" t="textAreaTop" r="textAreaRight" b="textAreaBottom"/>
              <a:pathLst>
                <a:path w="575818" h="1179195">
                  <a:moveTo>
                    <a:pt x="575818" y="0"/>
                  </a:moveTo>
                  <a:lnTo>
                    <a:pt x="132334" y="215646"/>
                  </a:lnTo>
                  <a:cubicBezTo>
                    <a:pt x="116713" y="468757"/>
                    <a:pt x="71501" y="714121"/>
                    <a:pt x="0" y="948055"/>
                  </a:cubicBezTo>
                  <a:lnTo>
                    <a:pt x="0" y="1179195"/>
                  </a:lnTo>
                  <a:lnTo>
                    <a:pt x="350901" y="1179195"/>
                  </a:lnTo>
                  <a:cubicBezTo>
                    <a:pt x="493649" y="798449"/>
                    <a:pt x="568071" y="399288"/>
                    <a:pt x="575818" y="0"/>
                  </a:cubicBezTo>
                  <a:close/>
                </a:path>
              </a:pathLst>
            </a:custGeom>
            <a:blipFill rotWithShape="0">
              <a:blip r:embed="rId32"/>
              <a:srcRect/>
              <a:stretch/>
            </a:blip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pPr>
                <a:lnSpc>
                  <a:spcPct val="100000"/>
                </a:lnSpc>
              </a:pPr>
              <a:endParaRPr lang="ru-RU" sz="1800" b="0" strike="noStrike" spc="-1">
                <a:solidFill>
                  <a:srgbClr val="000000"/>
                </a:solidFill>
                <a:latin typeface="Arial"/>
              </a:endParaRPr>
            </a:p>
          </p:txBody>
        </p:sp>
      </p:grpSp>
      <p:grpSp>
        <p:nvGrpSpPr>
          <p:cNvPr id="228" name="Group 72">
            <a:extLst>
              <a:ext uri="{FF2B5EF4-FFF2-40B4-BE49-F238E27FC236}">
                <a16:creationId xmlns:a16="http://schemas.microsoft.com/office/drawing/2014/main" id="{E6F8786C-1740-C4EA-CBEA-726D6DECBC8F}"/>
              </a:ext>
            </a:extLst>
          </p:cNvPr>
          <p:cNvGrpSpPr/>
          <p:nvPr/>
        </p:nvGrpSpPr>
        <p:grpSpPr>
          <a:xfrm>
            <a:off x="20458440" y="11674800"/>
            <a:ext cx="315000" cy="1387080"/>
            <a:chOff x="20458440" y="11674800"/>
            <a:chExt cx="315000" cy="1387080"/>
          </a:xfrm>
        </p:grpSpPr>
        <p:sp>
          <p:nvSpPr>
            <p:cNvPr id="229" name="Freeform 73">
              <a:extLst>
                <a:ext uri="{FF2B5EF4-FFF2-40B4-BE49-F238E27FC236}">
                  <a16:creationId xmlns:a16="http://schemas.microsoft.com/office/drawing/2014/main" id="{AE09E345-3DA6-682E-64A6-2929785802DB}"/>
                </a:ext>
              </a:extLst>
            </p:cNvPr>
            <p:cNvSpPr/>
            <p:nvPr/>
          </p:nvSpPr>
          <p:spPr>
            <a:xfrm>
              <a:off x="20458440" y="11674800"/>
              <a:ext cx="315000" cy="1387080"/>
            </a:xfrm>
            <a:custGeom>
              <a:avLst/>
              <a:gdLst>
                <a:gd name="textAreaLeft" fmla="*/ 0 w 315000"/>
                <a:gd name="textAreaRight" fmla="*/ 316800 w 315000"/>
                <a:gd name="textAreaTop" fmla="*/ 0 h 1387080"/>
                <a:gd name="textAreaBottom" fmla="*/ 1388880 h 1387080"/>
              </a:gdLst>
              <a:ahLst/>
              <a:cxnLst/>
              <a:rect l="textAreaLeft" t="textAreaTop" r="textAreaRight" b="textAreaBottom"/>
              <a:pathLst>
                <a:path w="422402" h="1851660">
                  <a:moveTo>
                    <a:pt x="0" y="0"/>
                  </a:moveTo>
                  <a:cubicBezTo>
                    <a:pt x="316484" y="581406"/>
                    <a:pt x="422402" y="1230884"/>
                    <a:pt x="336804" y="1851660"/>
                  </a:cubicBezTo>
                  <a:lnTo>
                    <a:pt x="336804" y="1851660"/>
                  </a:lnTo>
                  <a:lnTo>
                    <a:pt x="397510" y="1822196"/>
                  </a:lnTo>
                  <a:lnTo>
                    <a:pt x="397510" y="630809"/>
                  </a:lnTo>
                  <a:cubicBezTo>
                    <a:pt x="334899" y="426085"/>
                    <a:pt x="252349" y="230124"/>
                    <a:pt x="152019" y="45085"/>
                  </a:cubicBezTo>
                  <a:lnTo>
                    <a:pt x="171704" y="0"/>
                  </a:lnTo>
                  <a:close/>
                </a:path>
              </a:pathLst>
            </a:custGeom>
            <a:blipFill rotWithShape="0">
              <a:blip r:embed="rId33"/>
              <a:srcRect/>
              <a:stretch/>
            </a:blip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pPr>
                <a:lnSpc>
                  <a:spcPct val="100000"/>
                </a:lnSpc>
              </a:pPr>
              <a:endParaRPr lang="ru-RU" sz="1800" b="0" strike="noStrike" spc="-1">
                <a:solidFill>
                  <a:srgbClr val="000000"/>
                </a:solidFill>
                <a:latin typeface="Arial"/>
              </a:endParaRPr>
            </a:p>
          </p:txBody>
        </p:sp>
      </p:grpSp>
      <p:grpSp>
        <p:nvGrpSpPr>
          <p:cNvPr id="230" name="Group 74">
            <a:extLst>
              <a:ext uri="{FF2B5EF4-FFF2-40B4-BE49-F238E27FC236}">
                <a16:creationId xmlns:a16="http://schemas.microsoft.com/office/drawing/2014/main" id="{2CE09895-5B52-EC7B-419C-1ED67E3B1577}"/>
              </a:ext>
            </a:extLst>
          </p:cNvPr>
          <p:cNvGrpSpPr/>
          <p:nvPr/>
        </p:nvGrpSpPr>
        <p:grpSpPr>
          <a:xfrm>
            <a:off x="20572560" y="11674800"/>
            <a:ext cx="182160" cy="471240"/>
            <a:chOff x="20572560" y="11674800"/>
            <a:chExt cx="182160" cy="471240"/>
          </a:xfrm>
        </p:grpSpPr>
        <p:sp>
          <p:nvSpPr>
            <p:cNvPr id="231" name="Freeform 75">
              <a:extLst>
                <a:ext uri="{FF2B5EF4-FFF2-40B4-BE49-F238E27FC236}">
                  <a16:creationId xmlns:a16="http://schemas.microsoft.com/office/drawing/2014/main" id="{82839D7B-5333-8610-AFDD-BE10D6AE9502}"/>
                </a:ext>
              </a:extLst>
            </p:cNvPr>
            <p:cNvSpPr/>
            <p:nvPr/>
          </p:nvSpPr>
          <p:spPr>
            <a:xfrm>
              <a:off x="20572560" y="11674800"/>
              <a:ext cx="182160" cy="471240"/>
            </a:xfrm>
            <a:custGeom>
              <a:avLst/>
              <a:gdLst>
                <a:gd name="textAreaLeft" fmla="*/ 0 w 182160"/>
                <a:gd name="textAreaRight" fmla="*/ 183960 w 182160"/>
                <a:gd name="textAreaTop" fmla="*/ 0 h 471240"/>
                <a:gd name="textAreaBottom" fmla="*/ 473040 h 471240"/>
              </a:gdLst>
              <a:ahLst/>
              <a:cxnLst/>
              <a:rect l="textAreaLeft" t="textAreaTop" r="textAreaRight" b="textAreaBottom"/>
              <a:pathLst>
                <a:path w="245491" h="630809">
                  <a:moveTo>
                    <a:pt x="19685" y="0"/>
                  </a:moveTo>
                  <a:lnTo>
                    <a:pt x="0" y="45085"/>
                  </a:lnTo>
                  <a:cubicBezTo>
                    <a:pt x="100330" y="230124"/>
                    <a:pt x="183007" y="426085"/>
                    <a:pt x="245491" y="630809"/>
                  </a:cubicBezTo>
                  <a:lnTo>
                    <a:pt x="245491" y="0"/>
                  </a:lnTo>
                  <a:close/>
                </a:path>
              </a:pathLst>
            </a:custGeom>
            <a:blipFill rotWithShape="0">
              <a:blip r:embed="rId34"/>
              <a:srcRect/>
              <a:stretch/>
            </a:blip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pPr>
                <a:lnSpc>
                  <a:spcPct val="100000"/>
                </a:lnSpc>
              </a:pPr>
              <a:endParaRPr lang="ru-RU" sz="1800" b="0" strike="noStrike" spc="-1">
                <a:solidFill>
                  <a:srgbClr val="000000"/>
                </a:solidFill>
                <a:latin typeface="Arial"/>
              </a:endParaRPr>
            </a:p>
          </p:txBody>
        </p:sp>
      </p:grpSp>
      <p:grpSp>
        <p:nvGrpSpPr>
          <p:cNvPr id="232" name="Group 76">
            <a:extLst>
              <a:ext uri="{FF2B5EF4-FFF2-40B4-BE49-F238E27FC236}">
                <a16:creationId xmlns:a16="http://schemas.microsoft.com/office/drawing/2014/main" id="{C45106F2-5274-7B1C-4DC6-E25901D09AA4}"/>
              </a:ext>
            </a:extLst>
          </p:cNvPr>
          <p:cNvGrpSpPr/>
          <p:nvPr/>
        </p:nvGrpSpPr>
        <p:grpSpPr>
          <a:xfrm>
            <a:off x="20518920" y="13041720"/>
            <a:ext cx="235800" cy="672840"/>
            <a:chOff x="20518920" y="13041720"/>
            <a:chExt cx="235800" cy="672840"/>
          </a:xfrm>
        </p:grpSpPr>
        <p:sp>
          <p:nvSpPr>
            <p:cNvPr id="233" name="Freeform 77">
              <a:extLst>
                <a:ext uri="{FF2B5EF4-FFF2-40B4-BE49-F238E27FC236}">
                  <a16:creationId xmlns:a16="http://schemas.microsoft.com/office/drawing/2014/main" id="{FF3EEA4A-66FD-6144-D93F-146859A812EF}"/>
                </a:ext>
              </a:extLst>
            </p:cNvPr>
            <p:cNvSpPr/>
            <p:nvPr/>
          </p:nvSpPr>
          <p:spPr>
            <a:xfrm>
              <a:off x="20518920" y="13041720"/>
              <a:ext cx="235800" cy="672840"/>
            </a:xfrm>
            <a:custGeom>
              <a:avLst/>
              <a:gdLst>
                <a:gd name="textAreaLeft" fmla="*/ 0 w 235800"/>
                <a:gd name="textAreaRight" fmla="*/ 237600 w 235800"/>
                <a:gd name="textAreaTop" fmla="*/ 0 h 672840"/>
                <a:gd name="textAreaBottom" fmla="*/ 674640 h 672840"/>
              </a:gdLst>
              <a:ahLst/>
              <a:cxnLst/>
              <a:rect l="textAreaLeft" t="textAreaTop" r="textAreaRight" b="textAreaBottom"/>
              <a:pathLst>
                <a:path w="316992" h="899287">
                  <a:moveTo>
                    <a:pt x="316992" y="0"/>
                  </a:moveTo>
                  <a:lnTo>
                    <a:pt x="256286" y="29464"/>
                  </a:lnTo>
                  <a:cubicBezTo>
                    <a:pt x="214884" y="329692"/>
                    <a:pt x="128778" y="623316"/>
                    <a:pt x="0" y="899287"/>
                  </a:cubicBezTo>
                  <a:lnTo>
                    <a:pt x="236474" y="899287"/>
                  </a:lnTo>
                  <a:cubicBezTo>
                    <a:pt x="266192" y="823595"/>
                    <a:pt x="292989" y="746633"/>
                    <a:pt x="316992" y="668274"/>
                  </a:cubicBezTo>
                  <a:lnTo>
                    <a:pt x="316992" y="0"/>
                  </a:lnTo>
                  <a:close/>
                </a:path>
              </a:pathLst>
            </a:custGeom>
            <a:blipFill rotWithShape="0">
              <a:blip r:embed="rId35"/>
              <a:srcRect/>
              <a:stretch/>
            </a:blip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pPr>
                <a:lnSpc>
                  <a:spcPct val="100000"/>
                </a:lnSpc>
              </a:pPr>
              <a:endParaRPr lang="ru-RU" sz="1800" b="0" strike="noStrike" spc="-1">
                <a:solidFill>
                  <a:srgbClr val="000000"/>
                </a:solidFill>
                <a:latin typeface="Arial"/>
              </a:endParaRPr>
            </a:p>
          </p:txBody>
        </p:sp>
      </p:grpSp>
      <p:grpSp>
        <p:nvGrpSpPr>
          <p:cNvPr id="234" name="Group 78">
            <a:extLst>
              <a:ext uri="{FF2B5EF4-FFF2-40B4-BE49-F238E27FC236}">
                <a16:creationId xmlns:a16="http://schemas.microsoft.com/office/drawing/2014/main" id="{B88034A2-B5D4-9E86-6B99-53587C5D2F93}"/>
              </a:ext>
            </a:extLst>
          </p:cNvPr>
          <p:cNvGrpSpPr/>
          <p:nvPr/>
        </p:nvGrpSpPr>
        <p:grpSpPr>
          <a:xfrm>
            <a:off x="20696040" y="13542840"/>
            <a:ext cx="58680" cy="171360"/>
            <a:chOff x="20696040" y="13542840"/>
            <a:chExt cx="58680" cy="171360"/>
          </a:xfrm>
        </p:grpSpPr>
        <p:sp>
          <p:nvSpPr>
            <p:cNvPr id="235" name="Freeform 79">
              <a:extLst>
                <a:ext uri="{FF2B5EF4-FFF2-40B4-BE49-F238E27FC236}">
                  <a16:creationId xmlns:a16="http://schemas.microsoft.com/office/drawing/2014/main" id="{F7EF748B-3DF3-4A1D-8213-D885FE57875A}"/>
                </a:ext>
              </a:extLst>
            </p:cNvPr>
            <p:cNvSpPr/>
            <p:nvPr/>
          </p:nvSpPr>
          <p:spPr>
            <a:xfrm>
              <a:off x="20696040" y="13542840"/>
              <a:ext cx="58680" cy="171360"/>
            </a:xfrm>
            <a:custGeom>
              <a:avLst/>
              <a:gdLst>
                <a:gd name="textAreaLeft" fmla="*/ 0 w 58680"/>
                <a:gd name="textAreaRight" fmla="*/ 60480 w 58680"/>
                <a:gd name="textAreaTop" fmla="*/ 0 h 171360"/>
                <a:gd name="textAreaBottom" fmla="*/ 173160 h 171360"/>
              </a:gdLst>
              <a:ahLst/>
              <a:cxnLst/>
              <a:rect l="textAreaLeft" t="textAreaTop" r="textAreaRight" b="textAreaBottom"/>
              <a:pathLst>
                <a:path w="80518" h="231013">
                  <a:moveTo>
                    <a:pt x="80518" y="0"/>
                  </a:moveTo>
                  <a:cubicBezTo>
                    <a:pt x="56515" y="78359"/>
                    <a:pt x="29718" y="155321"/>
                    <a:pt x="0" y="231013"/>
                  </a:cubicBezTo>
                  <a:lnTo>
                    <a:pt x="80518" y="231013"/>
                  </a:lnTo>
                  <a:lnTo>
                    <a:pt x="80518" y="0"/>
                  </a:lnTo>
                  <a:close/>
                </a:path>
              </a:pathLst>
            </a:custGeom>
            <a:blipFill rotWithShape="0">
              <a:blip r:embed="rId36"/>
              <a:srcRect/>
              <a:stretch/>
            </a:blip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pPr>
                <a:lnSpc>
                  <a:spcPct val="100000"/>
                </a:lnSpc>
              </a:pPr>
              <a:endParaRPr lang="ru-RU" sz="1800" b="0" strike="noStrike" spc="-1">
                <a:solidFill>
                  <a:srgbClr val="000000"/>
                </a:solidFill>
                <a:latin typeface="Arial"/>
              </a:endParaRPr>
            </a:p>
          </p:txBody>
        </p:sp>
      </p:grpSp>
      <p:grpSp>
        <p:nvGrpSpPr>
          <p:cNvPr id="236" name="Group 80">
            <a:extLst>
              <a:ext uri="{FF2B5EF4-FFF2-40B4-BE49-F238E27FC236}">
                <a16:creationId xmlns:a16="http://schemas.microsoft.com/office/drawing/2014/main" id="{BFB21789-BE26-6ED7-17F3-469C51724050}"/>
              </a:ext>
            </a:extLst>
          </p:cNvPr>
          <p:cNvGrpSpPr/>
          <p:nvPr/>
        </p:nvGrpSpPr>
        <p:grpSpPr>
          <a:xfrm>
            <a:off x="20314080" y="11674800"/>
            <a:ext cx="459360" cy="1444320"/>
            <a:chOff x="20314080" y="11674800"/>
            <a:chExt cx="459360" cy="1444320"/>
          </a:xfrm>
        </p:grpSpPr>
        <p:sp>
          <p:nvSpPr>
            <p:cNvPr id="237" name="Freeform 81">
              <a:extLst>
                <a:ext uri="{FF2B5EF4-FFF2-40B4-BE49-F238E27FC236}">
                  <a16:creationId xmlns:a16="http://schemas.microsoft.com/office/drawing/2014/main" id="{CEE352CA-CEC5-E237-6781-53CCD16AE87F}"/>
                </a:ext>
              </a:extLst>
            </p:cNvPr>
            <p:cNvSpPr/>
            <p:nvPr/>
          </p:nvSpPr>
          <p:spPr>
            <a:xfrm>
              <a:off x="20314080" y="11674800"/>
              <a:ext cx="459360" cy="1444320"/>
            </a:xfrm>
            <a:custGeom>
              <a:avLst/>
              <a:gdLst>
                <a:gd name="textAreaLeft" fmla="*/ 0 w 459360"/>
                <a:gd name="textAreaRight" fmla="*/ 461160 w 459360"/>
                <a:gd name="textAreaTop" fmla="*/ 0 h 1444320"/>
                <a:gd name="textAreaBottom" fmla="*/ 1446120 h 1444320"/>
              </a:gdLst>
              <a:ahLst/>
              <a:cxnLst/>
              <a:rect l="textAreaLeft" t="textAreaTop" r="textAreaRight" b="textAreaBottom"/>
              <a:pathLst>
                <a:path w="614807" h="1928114">
                  <a:moveTo>
                    <a:pt x="0" y="0"/>
                  </a:moveTo>
                  <a:cubicBezTo>
                    <a:pt x="261366" y="423545"/>
                    <a:pt x="412242" y="922020"/>
                    <a:pt x="412242" y="1455166"/>
                  </a:cubicBezTo>
                  <a:cubicBezTo>
                    <a:pt x="412242" y="1616329"/>
                    <a:pt x="398399" y="1774317"/>
                    <a:pt x="371983" y="1928114"/>
                  </a:cubicBezTo>
                  <a:lnTo>
                    <a:pt x="371983" y="1928114"/>
                  </a:lnTo>
                  <a:lnTo>
                    <a:pt x="529209" y="1851660"/>
                  </a:lnTo>
                  <a:cubicBezTo>
                    <a:pt x="614807" y="1230884"/>
                    <a:pt x="508889" y="581406"/>
                    <a:pt x="192405" y="0"/>
                  </a:cubicBezTo>
                  <a:close/>
                </a:path>
              </a:pathLst>
            </a:custGeom>
            <a:blipFill rotWithShape="0">
              <a:blip r:embed="rId37"/>
              <a:srcRect/>
              <a:stretch/>
            </a:blip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pPr>
                <a:lnSpc>
                  <a:spcPct val="100000"/>
                </a:lnSpc>
              </a:pPr>
              <a:endParaRPr lang="ru-RU" sz="1800" b="0" strike="noStrike" spc="-1">
                <a:solidFill>
                  <a:srgbClr val="000000"/>
                </a:solidFill>
                <a:latin typeface="Arial"/>
              </a:endParaRPr>
            </a:p>
          </p:txBody>
        </p:sp>
      </p:grpSp>
      <p:grpSp>
        <p:nvGrpSpPr>
          <p:cNvPr id="238" name="Group 82">
            <a:extLst>
              <a:ext uri="{FF2B5EF4-FFF2-40B4-BE49-F238E27FC236}">
                <a16:creationId xmlns:a16="http://schemas.microsoft.com/office/drawing/2014/main" id="{07703806-BA84-16B0-8D80-7C3B4DA2F1AA}"/>
              </a:ext>
            </a:extLst>
          </p:cNvPr>
          <p:cNvGrpSpPr/>
          <p:nvPr/>
        </p:nvGrpSpPr>
        <p:grpSpPr>
          <a:xfrm>
            <a:off x="20394000" y="13063680"/>
            <a:ext cx="315360" cy="650520"/>
            <a:chOff x="20394000" y="13063680"/>
            <a:chExt cx="315360" cy="650520"/>
          </a:xfrm>
        </p:grpSpPr>
        <p:sp>
          <p:nvSpPr>
            <p:cNvPr id="239" name="Freeform 83">
              <a:extLst>
                <a:ext uri="{FF2B5EF4-FFF2-40B4-BE49-F238E27FC236}">
                  <a16:creationId xmlns:a16="http://schemas.microsoft.com/office/drawing/2014/main" id="{73ADB5B6-86FB-8FA8-9E1D-009C6584E189}"/>
                </a:ext>
              </a:extLst>
            </p:cNvPr>
            <p:cNvSpPr/>
            <p:nvPr/>
          </p:nvSpPr>
          <p:spPr>
            <a:xfrm>
              <a:off x="20394000" y="13063680"/>
              <a:ext cx="315360" cy="650520"/>
            </a:xfrm>
            <a:custGeom>
              <a:avLst/>
              <a:gdLst>
                <a:gd name="textAreaLeft" fmla="*/ 0 w 315360"/>
                <a:gd name="textAreaRight" fmla="*/ 317160 w 315360"/>
                <a:gd name="textAreaTop" fmla="*/ 0 h 650520"/>
                <a:gd name="textAreaBottom" fmla="*/ 652320 h 650520"/>
              </a:gdLst>
              <a:ahLst/>
              <a:cxnLst/>
              <a:rect l="textAreaLeft" t="textAreaTop" r="textAreaRight" b="textAreaBottom"/>
              <a:pathLst>
                <a:path w="422656" h="869823">
                  <a:moveTo>
                    <a:pt x="422656" y="0"/>
                  </a:moveTo>
                  <a:lnTo>
                    <a:pt x="265303" y="76454"/>
                  </a:lnTo>
                  <a:cubicBezTo>
                    <a:pt x="216916" y="357505"/>
                    <a:pt x="126238" y="624205"/>
                    <a:pt x="0" y="869823"/>
                  </a:cubicBezTo>
                  <a:lnTo>
                    <a:pt x="166370" y="869823"/>
                  </a:lnTo>
                  <a:cubicBezTo>
                    <a:pt x="295021" y="593725"/>
                    <a:pt x="381254" y="300228"/>
                    <a:pt x="422656" y="0"/>
                  </a:cubicBezTo>
                  <a:close/>
                </a:path>
              </a:pathLst>
            </a:custGeom>
            <a:blipFill rotWithShape="0">
              <a:blip r:embed="rId38"/>
              <a:srcRect/>
              <a:stretch/>
            </a:blip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pPr>
                <a:lnSpc>
                  <a:spcPct val="100000"/>
                </a:lnSpc>
              </a:pPr>
              <a:endParaRPr lang="ru-RU" sz="1800" b="0" strike="noStrike" spc="-1">
                <a:solidFill>
                  <a:srgbClr val="000000"/>
                </a:solidFill>
                <a:latin typeface="Arial"/>
              </a:endParaRPr>
            </a:p>
          </p:txBody>
        </p:sp>
      </p:grpSp>
      <p:sp>
        <p:nvSpPr>
          <p:cNvPr id="240" name="Freeform 84">
            <a:extLst>
              <a:ext uri="{FF2B5EF4-FFF2-40B4-BE49-F238E27FC236}">
                <a16:creationId xmlns:a16="http://schemas.microsoft.com/office/drawing/2014/main" id="{9406B00B-8AEE-9DA8-87FD-C91E3C6E0B82}"/>
              </a:ext>
            </a:extLst>
          </p:cNvPr>
          <p:cNvSpPr/>
          <p:nvPr/>
        </p:nvSpPr>
        <p:spPr>
          <a:xfrm>
            <a:off x="1371600" y="2801880"/>
            <a:ext cx="1854360" cy="2242440"/>
          </a:xfrm>
          <a:custGeom>
            <a:avLst/>
            <a:gdLst>
              <a:gd name="textAreaLeft" fmla="*/ 0 w 1854360"/>
              <a:gd name="textAreaRight" fmla="*/ 1856160 w 1854360"/>
              <a:gd name="textAreaTop" fmla="*/ 0 h 2242440"/>
              <a:gd name="textAreaBottom" fmla="*/ 2244240 h 2242440"/>
            </a:gdLst>
            <a:ahLst/>
            <a:cxnLst/>
            <a:rect l="textAreaLeft" t="textAreaTop" r="textAreaRight" b="textAreaBottom"/>
            <a:pathLst>
              <a:path w="1856318" h="2244366">
                <a:moveTo>
                  <a:pt x="0" y="0"/>
                </a:moveTo>
                <a:lnTo>
                  <a:pt x="1856318" y="0"/>
                </a:lnTo>
                <a:lnTo>
                  <a:pt x="1856318" y="2244366"/>
                </a:lnTo>
                <a:lnTo>
                  <a:pt x="0" y="2244366"/>
                </a:lnTo>
                <a:lnTo>
                  <a:pt x="0" y="0"/>
                </a:lnTo>
                <a:close/>
              </a:path>
            </a:pathLst>
          </a:custGeom>
          <a:blipFill rotWithShape="0">
            <a:blip r:embed="rId39"/>
            <a:srcRect/>
            <a:stretch/>
          </a:blip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>
              <a:lnSpc>
                <a:spcPct val="100000"/>
              </a:lnSpc>
            </a:pPr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grpSp>
        <p:nvGrpSpPr>
          <p:cNvPr id="241" name="Group 85">
            <a:extLst>
              <a:ext uri="{FF2B5EF4-FFF2-40B4-BE49-F238E27FC236}">
                <a16:creationId xmlns:a16="http://schemas.microsoft.com/office/drawing/2014/main" id="{61089C04-A503-FBDB-06E2-796D84311AF1}"/>
              </a:ext>
            </a:extLst>
          </p:cNvPr>
          <p:cNvGrpSpPr/>
          <p:nvPr/>
        </p:nvGrpSpPr>
        <p:grpSpPr>
          <a:xfrm>
            <a:off x="3625200" y="2959920"/>
            <a:ext cx="48960" cy="2021040"/>
            <a:chOff x="3625200" y="2959920"/>
            <a:chExt cx="48960" cy="2021040"/>
          </a:xfrm>
        </p:grpSpPr>
        <p:sp>
          <p:nvSpPr>
            <p:cNvPr id="242" name="Freeform 86">
              <a:extLst>
                <a:ext uri="{FF2B5EF4-FFF2-40B4-BE49-F238E27FC236}">
                  <a16:creationId xmlns:a16="http://schemas.microsoft.com/office/drawing/2014/main" id="{2AA78220-25B6-5390-DEFF-6A2A1E1631C2}"/>
                </a:ext>
              </a:extLst>
            </p:cNvPr>
            <p:cNvSpPr/>
            <p:nvPr/>
          </p:nvSpPr>
          <p:spPr>
            <a:xfrm>
              <a:off x="3625200" y="2959920"/>
              <a:ext cx="48960" cy="2021040"/>
            </a:xfrm>
            <a:custGeom>
              <a:avLst/>
              <a:gdLst>
                <a:gd name="textAreaLeft" fmla="*/ 0 w 48960"/>
                <a:gd name="textAreaRight" fmla="*/ 50760 w 48960"/>
                <a:gd name="textAreaTop" fmla="*/ 0 h 2021040"/>
                <a:gd name="textAreaBottom" fmla="*/ 2022840 h 2021040"/>
              </a:gdLst>
              <a:ahLst/>
              <a:cxnLst/>
              <a:rect l="textAreaLeft" t="textAreaTop" r="textAreaRight" b="textAreaBottom"/>
              <a:pathLst>
                <a:path w="50673" h="2022856">
                  <a:moveTo>
                    <a:pt x="50673" y="2022856"/>
                  </a:moveTo>
                  <a:lnTo>
                    <a:pt x="0" y="2022856"/>
                  </a:lnTo>
                  <a:lnTo>
                    <a:pt x="0" y="0"/>
                  </a:lnTo>
                  <a:lnTo>
                    <a:pt x="50673" y="0"/>
                  </a:lnTo>
                  <a:close/>
                </a:path>
              </a:pathLst>
            </a:custGeom>
            <a:solidFill>
              <a:srgbClr val="AE2013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pPr>
                <a:lnSpc>
                  <a:spcPct val="100000"/>
                </a:lnSpc>
              </a:pPr>
              <a:endParaRPr lang="ru-RU" sz="1800" b="0" strike="noStrike" spc="-1">
                <a:solidFill>
                  <a:srgbClr val="000000"/>
                </a:solidFill>
                <a:latin typeface="Arial"/>
              </a:endParaRPr>
            </a:p>
          </p:txBody>
        </p:sp>
      </p:grpSp>
      <p:grpSp>
        <p:nvGrpSpPr>
          <p:cNvPr id="243" name="Group 87">
            <a:extLst>
              <a:ext uri="{FF2B5EF4-FFF2-40B4-BE49-F238E27FC236}">
                <a16:creationId xmlns:a16="http://schemas.microsoft.com/office/drawing/2014/main" id="{B63F48FE-72F3-C9A2-63E0-8BC77790B2C0}"/>
              </a:ext>
            </a:extLst>
          </p:cNvPr>
          <p:cNvGrpSpPr/>
          <p:nvPr/>
        </p:nvGrpSpPr>
        <p:grpSpPr>
          <a:xfrm>
            <a:off x="4127400" y="2958480"/>
            <a:ext cx="4240080" cy="2035800"/>
            <a:chOff x="4127400" y="2958480"/>
            <a:chExt cx="4240080" cy="2035800"/>
          </a:xfrm>
        </p:grpSpPr>
        <p:sp>
          <p:nvSpPr>
            <p:cNvPr id="244" name="Freeform 88">
              <a:extLst>
                <a:ext uri="{FF2B5EF4-FFF2-40B4-BE49-F238E27FC236}">
                  <a16:creationId xmlns:a16="http://schemas.microsoft.com/office/drawing/2014/main" id="{50739068-8D48-73C4-D0A4-4A8CE418F904}"/>
                </a:ext>
              </a:extLst>
            </p:cNvPr>
            <p:cNvSpPr/>
            <p:nvPr/>
          </p:nvSpPr>
          <p:spPr>
            <a:xfrm>
              <a:off x="5413320" y="4578840"/>
              <a:ext cx="341640" cy="408600"/>
            </a:xfrm>
            <a:custGeom>
              <a:avLst/>
              <a:gdLst>
                <a:gd name="textAreaLeft" fmla="*/ 0 w 341640"/>
                <a:gd name="textAreaRight" fmla="*/ 343440 w 341640"/>
                <a:gd name="textAreaTop" fmla="*/ 0 h 408600"/>
                <a:gd name="textAreaBottom" fmla="*/ 410400 h 408600"/>
              </a:gdLst>
              <a:ahLst/>
              <a:cxnLst/>
              <a:rect l="textAreaLeft" t="textAreaTop" r="textAreaRight" b="textAreaBottom"/>
              <a:pathLst>
                <a:path w="343281" h="410337">
                  <a:moveTo>
                    <a:pt x="343281" y="0"/>
                  </a:moveTo>
                  <a:cubicBezTo>
                    <a:pt x="340741" y="54991"/>
                    <a:pt x="339598" y="117983"/>
                    <a:pt x="339598" y="188849"/>
                  </a:cubicBezTo>
                  <a:cubicBezTo>
                    <a:pt x="339598" y="267716"/>
                    <a:pt x="340868" y="339852"/>
                    <a:pt x="343281" y="405130"/>
                  </a:cubicBezTo>
                  <a:lnTo>
                    <a:pt x="256159" y="405130"/>
                  </a:lnTo>
                  <a:cubicBezTo>
                    <a:pt x="258699" y="345313"/>
                    <a:pt x="259842" y="276098"/>
                    <a:pt x="259842" y="197231"/>
                  </a:cubicBezTo>
                  <a:cubicBezTo>
                    <a:pt x="259842" y="142494"/>
                    <a:pt x="259207" y="97155"/>
                    <a:pt x="257937" y="61595"/>
                  </a:cubicBezTo>
                  <a:lnTo>
                    <a:pt x="209042" y="61595"/>
                  </a:lnTo>
                  <a:cubicBezTo>
                    <a:pt x="205867" y="77597"/>
                    <a:pt x="201930" y="94742"/>
                    <a:pt x="197104" y="112903"/>
                  </a:cubicBezTo>
                  <a:cubicBezTo>
                    <a:pt x="192278" y="131064"/>
                    <a:pt x="186563" y="149860"/>
                    <a:pt x="180213" y="169037"/>
                  </a:cubicBezTo>
                  <a:cubicBezTo>
                    <a:pt x="173863" y="188214"/>
                    <a:pt x="166624" y="207391"/>
                    <a:pt x="158877" y="226441"/>
                  </a:cubicBezTo>
                  <a:cubicBezTo>
                    <a:pt x="151130" y="245491"/>
                    <a:pt x="142748" y="263906"/>
                    <a:pt x="133731" y="281686"/>
                  </a:cubicBezTo>
                  <a:cubicBezTo>
                    <a:pt x="124714" y="299466"/>
                    <a:pt x="115189" y="315976"/>
                    <a:pt x="105029" y="331343"/>
                  </a:cubicBezTo>
                  <a:cubicBezTo>
                    <a:pt x="94869" y="346710"/>
                    <a:pt x="84455" y="360172"/>
                    <a:pt x="73406" y="371602"/>
                  </a:cubicBezTo>
                  <a:cubicBezTo>
                    <a:pt x="62357" y="383032"/>
                    <a:pt x="50927" y="392303"/>
                    <a:pt x="39116" y="399161"/>
                  </a:cubicBezTo>
                  <a:cubicBezTo>
                    <a:pt x="27305" y="406019"/>
                    <a:pt x="15240" y="409702"/>
                    <a:pt x="3048" y="410337"/>
                  </a:cubicBezTo>
                  <a:lnTo>
                    <a:pt x="0" y="332613"/>
                  </a:lnTo>
                  <a:cubicBezTo>
                    <a:pt x="7874" y="331216"/>
                    <a:pt x="16637" y="325120"/>
                    <a:pt x="26162" y="314579"/>
                  </a:cubicBezTo>
                  <a:cubicBezTo>
                    <a:pt x="35687" y="304038"/>
                    <a:pt x="45593" y="290068"/>
                    <a:pt x="55880" y="273050"/>
                  </a:cubicBezTo>
                  <a:cubicBezTo>
                    <a:pt x="66167" y="256032"/>
                    <a:pt x="76327" y="236347"/>
                    <a:pt x="86360" y="214376"/>
                  </a:cubicBezTo>
                  <a:cubicBezTo>
                    <a:pt x="96393" y="192405"/>
                    <a:pt x="105918" y="169291"/>
                    <a:pt x="114681" y="145161"/>
                  </a:cubicBezTo>
                  <a:cubicBezTo>
                    <a:pt x="123444" y="121031"/>
                    <a:pt x="131318" y="96520"/>
                    <a:pt x="138303" y="71628"/>
                  </a:cubicBezTo>
                  <a:cubicBezTo>
                    <a:pt x="145288" y="46736"/>
                    <a:pt x="150622" y="22860"/>
                    <a:pt x="154305" y="0"/>
                  </a:cubicBezTo>
                  <a:close/>
                </a:path>
              </a:pathLst>
            </a:custGeom>
            <a:solidFill>
              <a:srgbClr val="AE2013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pPr>
                <a:lnSpc>
                  <a:spcPct val="100000"/>
                </a:lnSpc>
              </a:pPr>
              <a:endParaRPr lang="ru-RU" sz="1800" b="0" strike="noStrike" spc="-1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245" name="Freeform 89">
              <a:extLst>
                <a:ext uri="{FF2B5EF4-FFF2-40B4-BE49-F238E27FC236}">
                  <a16:creationId xmlns:a16="http://schemas.microsoft.com/office/drawing/2014/main" id="{96A56B1F-006F-2EAC-3A02-D09DA51E289A}"/>
                </a:ext>
              </a:extLst>
            </p:cNvPr>
            <p:cNvSpPr/>
            <p:nvPr/>
          </p:nvSpPr>
          <p:spPr>
            <a:xfrm>
              <a:off x="5824080" y="4578480"/>
              <a:ext cx="265680" cy="403560"/>
            </a:xfrm>
            <a:custGeom>
              <a:avLst/>
              <a:gdLst>
                <a:gd name="textAreaLeft" fmla="*/ 0 w 265680"/>
                <a:gd name="textAreaRight" fmla="*/ 267480 w 265680"/>
                <a:gd name="textAreaTop" fmla="*/ 0 h 403560"/>
                <a:gd name="textAreaBottom" fmla="*/ 405360 h 403560"/>
              </a:gdLst>
              <a:ahLst/>
              <a:cxnLst/>
              <a:rect l="textAreaLeft" t="textAreaTop" r="textAreaRight" b="textAreaBottom"/>
              <a:pathLst>
                <a:path w="267462" h="405257">
                  <a:moveTo>
                    <a:pt x="267335" y="336804"/>
                  </a:moveTo>
                  <a:lnTo>
                    <a:pt x="264795" y="405257"/>
                  </a:lnTo>
                  <a:lnTo>
                    <a:pt x="0" y="405257"/>
                  </a:lnTo>
                  <a:cubicBezTo>
                    <a:pt x="2667" y="342646"/>
                    <a:pt x="4064" y="271907"/>
                    <a:pt x="4064" y="193294"/>
                  </a:cubicBezTo>
                  <a:cubicBezTo>
                    <a:pt x="4064" y="117729"/>
                    <a:pt x="2667" y="53340"/>
                    <a:pt x="0" y="0"/>
                  </a:cubicBezTo>
                  <a:lnTo>
                    <a:pt x="252730" y="0"/>
                  </a:lnTo>
                  <a:lnTo>
                    <a:pt x="249301" y="68072"/>
                  </a:lnTo>
                  <a:cubicBezTo>
                    <a:pt x="187071" y="64770"/>
                    <a:pt x="130556" y="63119"/>
                    <a:pt x="80010" y="63119"/>
                  </a:cubicBezTo>
                  <a:cubicBezTo>
                    <a:pt x="82042" y="91948"/>
                    <a:pt x="83185" y="125984"/>
                    <a:pt x="83185" y="165227"/>
                  </a:cubicBezTo>
                  <a:cubicBezTo>
                    <a:pt x="126492" y="165227"/>
                    <a:pt x="172974" y="164084"/>
                    <a:pt x="222250" y="161798"/>
                  </a:cubicBezTo>
                  <a:lnTo>
                    <a:pt x="222250" y="226822"/>
                  </a:lnTo>
                  <a:cubicBezTo>
                    <a:pt x="173736" y="224790"/>
                    <a:pt x="127381" y="223647"/>
                    <a:pt x="83185" y="223647"/>
                  </a:cubicBezTo>
                  <a:cubicBezTo>
                    <a:pt x="83185" y="265811"/>
                    <a:pt x="84074" y="305181"/>
                    <a:pt x="85725" y="341884"/>
                  </a:cubicBezTo>
                  <a:cubicBezTo>
                    <a:pt x="142494" y="341884"/>
                    <a:pt x="203073" y="340106"/>
                    <a:pt x="267462" y="336550"/>
                  </a:cubicBezTo>
                </a:path>
              </a:pathLst>
            </a:custGeom>
            <a:solidFill>
              <a:srgbClr val="AE2013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pPr>
                <a:lnSpc>
                  <a:spcPct val="100000"/>
                </a:lnSpc>
              </a:pPr>
              <a:endParaRPr lang="ru-RU" sz="1800" b="0" strike="noStrike" spc="-1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246" name="Freeform 90">
              <a:extLst>
                <a:ext uri="{FF2B5EF4-FFF2-40B4-BE49-F238E27FC236}">
                  <a16:creationId xmlns:a16="http://schemas.microsoft.com/office/drawing/2014/main" id="{191E36C3-C3FD-E5C2-474E-A1DEAF42171D}"/>
                </a:ext>
              </a:extLst>
            </p:cNvPr>
            <p:cNvSpPr/>
            <p:nvPr/>
          </p:nvSpPr>
          <p:spPr>
            <a:xfrm>
              <a:off x="6129720" y="4578840"/>
              <a:ext cx="319680" cy="403560"/>
            </a:xfrm>
            <a:custGeom>
              <a:avLst/>
              <a:gdLst>
                <a:gd name="textAreaLeft" fmla="*/ 0 w 319680"/>
                <a:gd name="textAreaRight" fmla="*/ 321480 w 319680"/>
                <a:gd name="textAreaTop" fmla="*/ 0 h 403560"/>
                <a:gd name="textAreaBottom" fmla="*/ 405360 h 403560"/>
              </a:gdLst>
              <a:ahLst/>
              <a:cxnLst/>
              <a:rect l="textAreaLeft" t="textAreaTop" r="textAreaRight" b="textAreaBottom"/>
              <a:pathLst>
                <a:path w="321437" h="405257">
                  <a:moveTo>
                    <a:pt x="321437" y="0"/>
                  </a:moveTo>
                  <a:lnTo>
                    <a:pt x="319278" y="66929"/>
                  </a:lnTo>
                  <a:cubicBezTo>
                    <a:pt x="277749" y="63754"/>
                    <a:pt x="238633" y="62230"/>
                    <a:pt x="201930" y="62230"/>
                  </a:cubicBezTo>
                  <a:cubicBezTo>
                    <a:pt x="201549" y="101473"/>
                    <a:pt x="201295" y="145161"/>
                    <a:pt x="201295" y="193294"/>
                  </a:cubicBezTo>
                  <a:cubicBezTo>
                    <a:pt x="201295" y="267970"/>
                    <a:pt x="202438" y="338582"/>
                    <a:pt x="204724" y="405257"/>
                  </a:cubicBezTo>
                  <a:lnTo>
                    <a:pt x="117602" y="405257"/>
                  </a:lnTo>
                  <a:cubicBezTo>
                    <a:pt x="120269" y="339217"/>
                    <a:pt x="121666" y="268605"/>
                    <a:pt x="121666" y="193294"/>
                  </a:cubicBezTo>
                  <a:cubicBezTo>
                    <a:pt x="121666" y="146050"/>
                    <a:pt x="121285" y="102362"/>
                    <a:pt x="120396" y="62230"/>
                  </a:cubicBezTo>
                  <a:cubicBezTo>
                    <a:pt x="91186" y="62230"/>
                    <a:pt x="50927" y="63881"/>
                    <a:pt x="0" y="67183"/>
                  </a:cubicBezTo>
                  <a:lnTo>
                    <a:pt x="2540" y="0"/>
                  </a:lnTo>
                  <a:close/>
                </a:path>
              </a:pathLst>
            </a:custGeom>
            <a:solidFill>
              <a:srgbClr val="AE2013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pPr>
                <a:lnSpc>
                  <a:spcPct val="100000"/>
                </a:lnSpc>
              </a:pPr>
              <a:endParaRPr lang="ru-RU" sz="1800" b="0" strike="noStrike" spc="-1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247" name="Freeform 91">
              <a:extLst>
                <a:ext uri="{FF2B5EF4-FFF2-40B4-BE49-F238E27FC236}">
                  <a16:creationId xmlns:a16="http://schemas.microsoft.com/office/drawing/2014/main" id="{59FB0705-911F-3D8C-155E-28A2257BA87E}"/>
                </a:ext>
              </a:extLst>
            </p:cNvPr>
            <p:cNvSpPr/>
            <p:nvPr/>
          </p:nvSpPr>
          <p:spPr>
            <a:xfrm>
              <a:off x="6627240" y="4573080"/>
              <a:ext cx="309240" cy="417600"/>
            </a:xfrm>
            <a:custGeom>
              <a:avLst/>
              <a:gdLst>
                <a:gd name="textAreaLeft" fmla="*/ 0 w 309240"/>
                <a:gd name="textAreaRight" fmla="*/ 311040 w 309240"/>
                <a:gd name="textAreaTop" fmla="*/ 0 h 417600"/>
                <a:gd name="textAreaBottom" fmla="*/ 419400 h 417600"/>
              </a:gdLst>
              <a:ahLst/>
              <a:cxnLst/>
              <a:rect l="textAreaLeft" t="textAreaTop" r="textAreaRight" b="textAreaBottom"/>
              <a:pathLst>
                <a:path w="310896" h="419227">
                  <a:moveTo>
                    <a:pt x="310896" y="337058"/>
                  </a:moveTo>
                  <a:lnTo>
                    <a:pt x="305562" y="408686"/>
                  </a:lnTo>
                  <a:cubicBezTo>
                    <a:pt x="276098" y="415671"/>
                    <a:pt x="247015" y="419227"/>
                    <a:pt x="218440" y="419227"/>
                  </a:cubicBezTo>
                  <a:cubicBezTo>
                    <a:pt x="147320" y="419227"/>
                    <a:pt x="93091" y="399542"/>
                    <a:pt x="55880" y="360172"/>
                  </a:cubicBezTo>
                  <a:cubicBezTo>
                    <a:pt x="18669" y="320802"/>
                    <a:pt x="0" y="273050"/>
                    <a:pt x="0" y="216916"/>
                  </a:cubicBezTo>
                  <a:cubicBezTo>
                    <a:pt x="0" y="158623"/>
                    <a:pt x="19685" y="107950"/>
                    <a:pt x="59309" y="64770"/>
                  </a:cubicBezTo>
                  <a:cubicBezTo>
                    <a:pt x="98933" y="21590"/>
                    <a:pt x="153035" y="0"/>
                    <a:pt x="221869" y="0"/>
                  </a:cubicBezTo>
                  <a:cubicBezTo>
                    <a:pt x="247142" y="0"/>
                    <a:pt x="271145" y="2921"/>
                    <a:pt x="293751" y="8763"/>
                  </a:cubicBezTo>
                  <a:lnTo>
                    <a:pt x="282829" y="80645"/>
                  </a:lnTo>
                  <a:cubicBezTo>
                    <a:pt x="258318" y="72771"/>
                    <a:pt x="234823" y="68834"/>
                    <a:pt x="212471" y="68834"/>
                  </a:cubicBezTo>
                  <a:cubicBezTo>
                    <a:pt x="170307" y="68834"/>
                    <a:pt x="139065" y="82169"/>
                    <a:pt x="118491" y="108839"/>
                  </a:cubicBezTo>
                  <a:cubicBezTo>
                    <a:pt x="97917" y="135509"/>
                    <a:pt x="87630" y="167894"/>
                    <a:pt x="87630" y="206121"/>
                  </a:cubicBezTo>
                  <a:cubicBezTo>
                    <a:pt x="87630" y="245110"/>
                    <a:pt x="99822" y="278892"/>
                    <a:pt x="124206" y="307594"/>
                  </a:cubicBezTo>
                  <a:cubicBezTo>
                    <a:pt x="148590" y="336296"/>
                    <a:pt x="182753" y="350520"/>
                    <a:pt x="226822" y="350520"/>
                  </a:cubicBezTo>
                  <a:cubicBezTo>
                    <a:pt x="252477" y="350520"/>
                    <a:pt x="280543" y="346075"/>
                    <a:pt x="310769" y="337185"/>
                  </a:cubicBezTo>
                </a:path>
              </a:pathLst>
            </a:custGeom>
            <a:solidFill>
              <a:srgbClr val="AE2013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pPr>
                <a:lnSpc>
                  <a:spcPct val="100000"/>
                </a:lnSpc>
              </a:pPr>
              <a:endParaRPr lang="ru-RU" sz="1800" b="0" strike="noStrike" spc="-1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248" name="Freeform 92">
              <a:extLst>
                <a:ext uri="{FF2B5EF4-FFF2-40B4-BE49-F238E27FC236}">
                  <a16:creationId xmlns:a16="http://schemas.microsoft.com/office/drawing/2014/main" id="{7AFF2BEB-E3EE-D555-9745-A9D94F06E908}"/>
                </a:ext>
              </a:extLst>
            </p:cNvPr>
            <p:cNvSpPr/>
            <p:nvPr/>
          </p:nvSpPr>
          <p:spPr>
            <a:xfrm>
              <a:off x="7000920" y="4578480"/>
              <a:ext cx="308520" cy="403560"/>
            </a:xfrm>
            <a:custGeom>
              <a:avLst/>
              <a:gdLst>
                <a:gd name="textAreaLeft" fmla="*/ 0 w 308520"/>
                <a:gd name="textAreaRight" fmla="*/ 310320 w 308520"/>
                <a:gd name="textAreaTop" fmla="*/ 0 h 403560"/>
                <a:gd name="textAreaBottom" fmla="*/ 405360 h 403560"/>
              </a:gdLst>
              <a:ahLst/>
              <a:cxnLst/>
              <a:rect l="textAreaLeft" t="textAreaTop" r="textAreaRight" b="textAreaBottom"/>
              <a:pathLst>
                <a:path w="310388" h="405257">
                  <a:moveTo>
                    <a:pt x="310388" y="405257"/>
                  </a:moveTo>
                  <a:lnTo>
                    <a:pt x="223266" y="405257"/>
                  </a:lnTo>
                  <a:cubicBezTo>
                    <a:pt x="225298" y="346329"/>
                    <a:pt x="226441" y="277876"/>
                    <a:pt x="226441" y="199898"/>
                  </a:cubicBezTo>
                  <a:cubicBezTo>
                    <a:pt x="226441" y="155067"/>
                    <a:pt x="228092" y="110109"/>
                    <a:pt x="231394" y="65151"/>
                  </a:cubicBezTo>
                  <a:lnTo>
                    <a:pt x="78613" y="65151"/>
                  </a:lnTo>
                  <a:cubicBezTo>
                    <a:pt x="82169" y="108458"/>
                    <a:pt x="83947" y="152019"/>
                    <a:pt x="83947" y="195834"/>
                  </a:cubicBezTo>
                  <a:cubicBezTo>
                    <a:pt x="83947" y="274447"/>
                    <a:pt x="84963" y="344297"/>
                    <a:pt x="87122" y="405257"/>
                  </a:cubicBezTo>
                  <a:lnTo>
                    <a:pt x="0" y="405257"/>
                  </a:lnTo>
                  <a:cubicBezTo>
                    <a:pt x="2540" y="333629"/>
                    <a:pt x="3683" y="262636"/>
                    <a:pt x="3683" y="192024"/>
                  </a:cubicBezTo>
                  <a:cubicBezTo>
                    <a:pt x="3683" y="123952"/>
                    <a:pt x="2413" y="59944"/>
                    <a:pt x="0" y="0"/>
                  </a:cubicBezTo>
                  <a:lnTo>
                    <a:pt x="310388" y="0"/>
                  </a:lnTo>
                  <a:cubicBezTo>
                    <a:pt x="307848" y="57023"/>
                    <a:pt x="306705" y="121031"/>
                    <a:pt x="306705" y="192024"/>
                  </a:cubicBezTo>
                  <a:cubicBezTo>
                    <a:pt x="306705" y="264160"/>
                    <a:pt x="307975" y="335280"/>
                    <a:pt x="310388" y="405257"/>
                  </a:cubicBezTo>
                </a:path>
              </a:pathLst>
            </a:custGeom>
            <a:solidFill>
              <a:srgbClr val="AE2013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pPr>
                <a:lnSpc>
                  <a:spcPct val="100000"/>
                </a:lnSpc>
              </a:pPr>
              <a:endParaRPr lang="ru-RU" sz="1800" b="0" strike="noStrike" spc="-1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249" name="Freeform 93">
              <a:extLst>
                <a:ext uri="{FF2B5EF4-FFF2-40B4-BE49-F238E27FC236}">
                  <a16:creationId xmlns:a16="http://schemas.microsoft.com/office/drawing/2014/main" id="{468C7D8F-99EF-C36F-ED42-4FC7D97EFB7D}"/>
                </a:ext>
              </a:extLst>
            </p:cNvPr>
            <p:cNvSpPr/>
            <p:nvPr/>
          </p:nvSpPr>
          <p:spPr>
            <a:xfrm>
              <a:off x="7364880" y="4541760"/>
              <a:ext cx="313560" cy="452520"/>
            </a:xfrm>
            <a:custGeom>
              <a:avLst/>
              <a:gdLst>
                <a:gd name="textAreaLeft" fmla="*/ 0 w 313560"/>
                <a:gd name="textAreaRight" fmla="*/ 315360 w 313560"/>
                <a:gd name="textAreaTop" fmla="*/ 0 h 452520"/>
                <a:gd name="textAreaBottom" fmla="*/ 454320 h 452520"/>
              </a:gdLst>
              <a:ahLst/>
              <a:cxnLst/>
              <a:rect l="textAreaLeft" t="textAreaTop" r="textAreaRight" b="textAreaBottom"/>
              <a:pathLst>
                <a:path w="315214" h="454406">
                  <a:moveTo>
                    <a:pt x="234188" y="303149"/>
                  </a:moveTo>
                  <a:cubicBezTo>
                    <a:pt x="234188" y="276225"/>
                    <a:pt x="227457" y="253873"/>
                    <a:pt x="214122" y="236347"/>
                  </a:cubicBezTo>
                  <a:cubicBezTo>
                    <a:pt x="200787" y="218821"/>
                    <a:pt x="181483" y="210058"/>
                    <a:pt x="156464" y="210058"/>
                  </a:cubicBezTo>
                  <a:cubicBezTo>
                    <a:pt x="121031" y="210058"/>
                    <a:pt x="93472" y="222377"/>
                    <a:pt x="74041" y="246761"/>
                  </a:cubicBezTo>
                  <a:cubicBezTo>
                    <a:pt x="74295" y="302387"/>
                    <a:pt x="80772" y="341376"/>
                    <a:pt x="93599" y="363601"/>
                  </a:cubicBezTo>
                  <a:cubicBezTo>
                    <a:pt x="106426" y="385826"/>
                    <a:pt x="126238" y="397129"/>
                    <a:pt x="153035" y="397129"/>
                  </a:cubicBezTo>
                  <a:cubicBezTo>
                    <a:pt x="177673" y="397129"/>
                    <a:pt x="197358" y="388239"/>
                    <a:pt x="212217" y="370332"/>
                  </a:cubicBezTo>
                  <a:cubicBezTo>
                    <a:pt x="227076" y="352425"/>
                    <a:pt x="234315" y="330073"/>
                    <a:pt x="234315" y="303149"/>
                  </a:cubicBezTo>
                  <a:moveTo>
                    <a:pt x="314960" y="293497"/>
                  </a:moveTo>
                  <a:cubicBezTo>
                    <a:pt x="314960" y="345313"/>
                    <a:pt x="298577" y="385191"/>
                    <a:pt x="265938" y="412877"/>
                  </a:cubicBezTo>
                  <a:cubicBezTo>
                    <a:pt x="233300" y="440563"/>
                    <a:pt x="194056" y="454406"/>
                    <a:pt x="148082" y="454406"/>
                  </a:cubicBezTo>
                  <a:cubicBezTo>
                    <a:pt x="92965" y="454406"/>
                    <a:pt x="54356" y="437642"/>
                    <a:pt x="32640" y="404114"/>
                  </a:cubicBezTo>
                  <a:cubicBezTo>
                    <a:pt x="10923" y="370586"/>
                    <a:pt x="0" y="316357"/>
                    <a:pt x="0" y="241554"/>
                  </a:cubicBezTo>
                  <a:cubicBezTo>
                    <a:pt x="0" y="202311"/>
                    <a:pt x="4065" y="168910"/>
                    <a:pt x="12192" y="141351"/>
                  </a:cubicBezTo>
                  <a:cubicBezTo>
                    <a:pt x="20320" y="113792"/>
                    <a:pt x="32766" y="90932"/>
                    <a:pt x="49657" y="72898"/>
                  </a:cubicBezTo>
                  <a:cubicBezTo>
                    <a:pt x="66549" y="54864"/>
                    <a:pt x="88011" y="41021"/>
                    <a:pt x="113919" y="31369"/>
                  </a:cubicBezTo>
                  <a:cubicBezTo>
                    <a:pt x="139828" y="21717"/>
                    <a:pt x="170688" y="15113"/>
                    <a:pt x="206375" y="11557"/>
                  </a:cubicBezTo>
                  <a:cubicBezTo>
                    <a:pt x="217551" y="10541"/>
                    <a:pt x="229743" y="8890"/>
                    <a:pt x="242951" y="6731"/>
                  </a:cubicBezTo>
                  <a:cubicBezTo>
                    <a:pt x="256160" y="4572"/>
                    <a:pt x="271399" y="2286"/>
                    <a:pt x="288925" y="0"/>
                  </a:cubicBezTo>
                  <a:lnTo>
                    <a:pt x="285242" y="69723"/>
                  </a:lnTo>
                  <a:cubicBezTo>
                    <a:pt x="279781" y="70358"/>
                    <a:pt x="269748" y="71628"/>
                    <a:pt x="254762" y="73406"/>
                  </a:cubicBezTo>
                  <a:cubicBezTo>
                    <a:pt x="239776" y="75184"/>
                    <a:pt x="220980" y="77724"/>
                    <a:pt x="198501" y="80518"/>
                  </a:cubicBezTo>
                  <a:cubicBezTo>
                    <a:pt x="179198" y="83058"/>
                    <a:pt x="161925" y="86233"/>
                    <a:pt x="146686" y="90297"/>
                  </a:cubicBezTo>
                  <a:cubicBezTo>
                    <a:pt x="131446" y="94361"/>
                    <a:pt x="118492" y="100457"/>
                    <a:pt x="107824" y="108458"/>
                  </a:cubicBezTo>
                  <a:cubicBezTo>
                    <a:pt x="97156" y="116459"/>
                    <a:pt x="88901" y="127381"/>
                    <a:pt x="82932" y="140843"/>
                  </a:cubicBezTo>
                  <a:cubicBezTo>
                    <a:pt x="76963" y="154305"/>
                    <a:pt x="73661" y="171831"/>
                    <a:pt x="72772" y="193421"/>
                  </a:cubicBezTo>
                  <a:lnTo>
                    <a:pt x="75820" y="193421"/>
                  </a:lnTo>
                  <a:cubicBezTo>
                    <a:pt x="99442" y="165989"/>
                    <a:pt x="131446" y="152400"/>
                    <a:pt x="171705" y="152400"/>
                  </a:cubicBezTo>
                  <a:cubicBezTo>
                    <a:pt x="213488" y="152400"/>
                    <a:pt x="247778" y="163830"/>
                    <a:pt x="274701" y="186563"/>
                  </a:cubicBezTo>
                  <a:cubicBezTo>
                    <a:pt x="301625" y="209296"/>
                    <a:pt x="315215" y="244983"/>
                    <a:pt x="315215" y="293370"/>
                  </a:cubicBezTo>
                </a:path>
              </a:pathLst>
            </a:custGeom>
            <a:solidFill>
              <a:srgbClr val="AE2013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pPr>
                <a:lnSpc>
                  <a:spcPct val="100000"/>
                </a:lnSpc>
              </a:pPr>
              <a:endParaRPr lang="ru-RU" sz="1800" b="0" strike="noStrike" spc="-1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250" name="Freeform 94">
              <a:extLst>
                <a:ext uri="{FF2B5EF4-FFF2-40B4-BE49-F238E27FC236}">
                  <a16:creationId xmlns:a16="http://schemas.microsoft.com/office/drawing/2014/main" id="{3DED34F0-C09D-D441-2561-69456D0CA819}"/>
                </a:ext>
              </a:extLst>
            </p:cNvPr>
            <p:cNvSpPr/>
            <p:nvPr/>
          </p:nvSpPr>
          <p:spPr>
            <a:xfrm>
              <a:off x="7734960" y="4578480"/>
              <a:ext cx="256680" cy="403560"/>
            </a:xfrm>
            <a:custGeom>
              <a:avLst/>
              <a:gdLst>
                <a:gd name="textAreaLeft" fmla="*/ 0 w 256680"/>
                <a:gd name="textAreaRight" fmla="*/ 258480 w 256680"/>
                <a:gd name="textAreaTop" fmla="*/ 0 h 403560"/>
                <a:gd name="textAreaBottom" fmla="*/ 405360 h 403560"/>
              </a:gdLst>
              <a:ahLst/>
              <a:cxnLst/>
              <a:rect l="textAreaLeft" t="textAreaTop" r="textAreaRight" b="textAreaBottom"/>
              <a:pathLst>
                <a:path w="258572" h="405257">
                  <a:moveTo>
                    <a:pt x="258572" y="127"/>
                  </a:moveTo>
                  <a:lnTo>
                    <a:pt x="256413" y="71120"/>
                  </a:lnTo>
                  <a:cubicBezTo>
                    <a:pt x="189611" y="68072"/>
                    <a:pt x="130429" y="66421"/>
                    <a:pt x="78740" y="66421"/>
                  </a:cubicBezTo>
                  <a:cubicBezTo>
                    <a:pt x="82042" y="99187"/>
                    <a:pt x="83693" y="148590"/>
                    <a:pt x="83693" y="214503"/>
                  </a:cubicBezTo>
                  <a:cubicBezTo>
                    <a:pt x="83693" y="300863"/>
                    <a:pt x="84582" y="364363"/>
                    <a:pt x="86487" y="405257"/>
                  </a:cubicBezTo>
                  <a:lnTo>
                    <a:pt x="0" y="405257"/>
                  </a:lnTo>
                  <a:cubicBezTo>
                    <a:pt x="2540" y="348869"/>
                    <a:pt x="3683" y="281559"/>
                    <a:pt x="3683" y="203581"/>
                  </a:cubicBezTo>
                  <a:cubicBezTo>
                    <a:pt x="3683" y="112903"/>
                    <a:pt x="2413" y="45085"/>
                    <a:pt x="0" y="0"/>
                  </a:cubicBezTo>
                  <a:close/>
                </a:path>
              </a:pathLst>
            </a:custGeom>
            <a:solidFill>
              <a:srgbClr val="AE2013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pPr>
                <a:lnSpc>
                  <a:spcPct val="100000"/>
                </a:lnSpc>
              </a:pPr>
              <a:endParaRPr lang="ru-RU" sz="1800" b="0" strike="noStrike" spc="-1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251" name="Freeform 95">
              <a:extLst>
                <a:ext uri="{FF2B5EF4-FFF2-40B4-BE49-F238E27FC236}">
                  <a16:creationId xmlns:a16="http://schemas.microsoft.com/office/drawing/2014/main" id="{F3B540EC-FBB1-BA9A-490C-65D65EA31BD5}"/>
                </a:ext>
              </a:extLst>
            </p:cNvPr>
            <p:cNvSpPr/>
            <p:nvPr/>
          </p:nvSpPr>
          <p:spPr>
            <a:xfrm>
              <a:off x="8029440" y="4578480"/>
              <a:ext cx="337680" cy="415800"/>
            </a:xfrm>
            <a:custGeom>
              <a:avLst/>
              <a:gdLst>
                <a:gd name="textAreaLeft" fmla="*/ 0 w 337680"/>
                <a:gd name="textAreaRight" fmla="*/ 339480 w 337680"/>
                <a:gd name="textAreaTop" fmla="*/ 0 h 415800"/>
                <a:gd name="textAreaBottom" fmla="*/ 417600 h 415800"/>
              </a:gdLst>
              <a:ahLst/>
              <a:cxnLst/>
              <a:rect l="textAreaLeft" t="textAreaTop" r="textAreaRight" b="textAreaBottom"/>
              <a:pathLst>
                <a:path w="339470" h="417703">
                  <a:moveTo>
                    <a:pt x="0" y="254"/>
                  </a:moveTo>
                  <a:cubicBezTo>
                    <a:pt x="0" y="4826"/>
                    <a:pt x="24765" y="50927"/>
                    <a:pt x="74422" y="138557"/>
                  </a:cubicBezTo>
                  <a:cubicBezTo>
                    <a:pt x="124079" y="226187"/>
                    <a:pt x="148844" y="276987"/>
                    <a:pt x="148844" y="290830"/>
                  </a:cubicBezTo>
                  <a:cubicBezTo>
                    <a:pt x="138684" y="316103"/>
                    <a:pt x="124714" y="332740"/>
                    <a:pt x="106934" y="340741"/>
                  </a:cubicBezTo>
                  <a:cubicBezTo>
                    <a:pt x="89154" y="348742"/>
                    <a:pt x="61595" y="352679"/>
                    <a:pt x="24257" y="352679"/>
                  </a:cubicBezTo>
                  <a:lnTo>
                    <a:pt x="30099" y="417703"/>
                  </a:lnTo>
                  <a:lnTo>
                    <a:pt x="32004" y="417703"/>
                  </a:lnTo>
                  <a:cubicBezTo>
                    <a:pt x="79882" y="417449"/>
                    <a:pt x="116967" y="408559"/>
                    <a:pt x="143382" y="391033"/>
                  </a:cubicBezTo>
                  <a:cubicBezTo>
                    <a:pt x="170179" y="373253"/>
                    <a:pt x="196215" y="341757"/>
                    <a:pt x="221487" y="296545"/>
                  </a:cubicBezTo>
                  <a:cubicBezTo>
                    <a:pt x="246760" y="251333"/>
                    <a:pt x="272795" y="193421"/>
                    <a:pt x="299466" y="123063"/>
                  </a:cubicBezTo>
                  <a:cubicBezTo>
                    <a:pt x="326136" y="52705"/>
                    <a:pt x="339470" y="11557"/>
                    <a:pt x="339470" y="0"/>
                  </a:cubicBezTo>
                  <a:lnTo>
                    <a:pt x="255397" y="0"/>
                  </a:lnTo>
                  <a:cubicBezTo>
                    <a:pt x="255397" y="25908"/>
                    <a:pt x="234315" y="97663"/>
                    <a:pt x="192278" y="215392"/>
                  </a:cubicBezTo>
                  <a:lnTo>
                    <a:pt x="188849" y="215392"/>
                  </a:lnTo>
                  <a:cubicBezTo>
                    <a:pt x="188849" y="206502"/>
                    <a:pt x="173736" y="169799"/>
                    <a:pt x="143510" y="105410"/>
                  </a:cubicBezTo>
                  <a:cubicBezTo>
                    <a:pt x="113284" y="41021"/>
                    <a:pt x="98170" y="5842"/>
                    <a:pt x="98170" y="127"/>
                  </a:cubicBezTo>
                  <a:close/>
                </a:path>
              </a:pathLst>
            </a:custGeom>
            <a:solidFill>
              <a:srgbClr val="AE2013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pPr>
                <a:lnSpc>
                  <a:spcPct val="100000"/>
                </a:lnSpc>
              </a:pPr>
              <a:endParaRPr lang="ru-RU" sz="1800" b="0" strike="noStrike" spc="-1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252" name="Freeform 96">
              <a:extLst>
                <a:ext uri="{FF2B5EF4-FFF2-40B4-BE49-F238E27FC236}">
                  <a16:creationId xmlns:a16="http://schemas.microsoft.com/office/drawing/2014/main" id="{5EE86B64-1089-E29A-7CED-85B135D705A9}"/>
                </a:ext>
              </a:extLst>
            </p:cNvPr>
            <p:cNvSpPr/>
            <p:nvPr/>
          </p:nvSpPr>
          <p:spPr>
            <a:xfrm>
              <a:off x="5413320" y="2958480"/>
              <a:ext cx="1430640" cy="1430640"/>
            </a:xfrm>
            <a:custGeom>
              <a:avLst/>
              <a:gdLst>
                <a:gd name="textAreaLeft" fmla="*/ 0 w 1430640"/>
                <a:gd name="textAreaRight" fmla="*/ 1432440 w 1430640"/>
                <a:gd name="textAreaTop" fmla="*/ 0 h 1430640"/>
                <a:gd name="textAreaBottom" fmla="*/ 1432440 h 1430640"/>
              </a:gdLst>
              <a:ahLst/>
              <a:cxnLst/>
              <a:rect l="textAreaLeft" t="textAreaTop" r="textAreaRight" b="textAreaBottom"/>
              <a:pathLst>
                <a:path w="1432306" h="1432306">
                  <a:moveTo>
                    <a:pt x="716153" y="187071"/>
                  </a:moveTo>
                  <a:cubicBezTo>
                    <a:pt x="424434" y="187071"/>
                    <a:pt x="187071" y="424434"/>
                    <a:pt x="187071" y="716153"/>
                  </a:cubicBezTo>
                  <a:cubicBezTo>
                    <a:pt x="187071" y="1007872"/>
                    <a:pt x="424434" y="1245235"/>
                    <a:pt x="716153" y="1245235"/>
                  </a:cubicBezTo>
                  <a:cubicBezTo>
                    <a:pt x="1007872" y="1245235"/>
                    <a:pt x="1245235" y="1007872"/>
                    <a:pt x="1245235" y="716153"/>
                  </a:cubicBezTo>
                  <a:cubicBezTo>
                    <a:pt x="1245235" y="424434"/>
                    <a:pt x="1007872" y="187071"/>
                    <a:pt x="716153" y="187071"/>
                  </a:cubicBezTo>
                  <a:moveTo>
                    <a:pt x="716153" y="1432306"/>
                  </a:moveTo>
                  <a:cubicBezTo>
                    <a:pt x="321183" y="1432306"/>
                    <a:pt x="0" y="1110996"/>
                    <a:pt x="0" y="716153"/>
                  </a:cubicBezTo>
                  <a:cubicBezTo>
                    <a:pt x="0" y="321310"/>
                    <a:pt x="321183" y="0"/>
                    <a:pt x="716153" y="0"/>
                  </a:cubicBezTo>
                  <a:cubicBezTo>
                    <a:pt x="1111123" y="0"/>
                    <a:pt x="1432306" y="321310"/>
                    <a:pt x="1432306" y="716153"/>
                  </a:cubicBezTo>
                  <a:cubicBezTo>
                    <a:pt x="1432306" y="1110996"/>
                    <a:pt x="1110996" y="1432306"/>
                    <a:pt x="716153" y="1432306"/>
                  </a:cubicBezTo>
                </a:path>
              </a:pathLst>
            </a:custGeom>
            <a:solidFill>
              <a:srgbClr val="AE2013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pPr>
                <a:lnSpc>
                  <a:spcPct val="100000"/>
                </a:lnSpc>
              </a:pPr>
              <a:endParaRPr lang="ru-RU" sz="1800" b="0" strike="noStrike" spc="-1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253" name="Freeform 97">
              <a:extLst>
                <a:ext uri="{FF2B5EF4-FFF2-40B4-BE49-F238E27FC236}">
                  <a16:creationId xmlns:a16="http://schemas.microsoft.com/office/drawing/2014/main" id="{76113483-2373-7E9C-70F4-A8366ADCBEBB}"/>
                </a:ext>
              </a:extLst>
            </p:cNvPr>
            <p:cNvSpPr/>
            <p:nvPr/>
          </p:nvSpPr>
          <p:spPr>
            <a:xfrm>
              <a:off x="6936840" y="2958480"/>
              <a:ext cx="1430640" cy="1430640"/>
            </a:xfrm>
            <a:custGeom>
              <a:avLst/>
              <a:gdLst>
                <a:gd name="textAreaLeft" fmla="*/ 0 w 1430640"/>
                <a:gd name="textAreaRight" fmla="*/ 1432440 w 1430640"/>
                <a:gd name="textAreaTop" fmla="*/ 0 h 1430640"/>
                <a:gd name="textAreaBottom" fmla="*/ 1432440 h 1430640"/>
              </a:gdLst>
              <a:ahLst/>
              <a:cxnLst/>
              <a:rect l="textAreaLeft" t="textAreaTop" r="textAreaRight" b="textAreaBottom"/>
              <a:pathLst>
                <a:path w="1432306" h="1432306">
                  <a:moveTo>
                    <a:pt x="716153" y="187071"/>
                  </a:moveTo>
                  <a:cubicBezTo>
                    <a:pt x="424434" y="187071"/>
                    <a:pt x="187071" y="424434"/>
                    <a:pt x="187071" y="716153"/>
                  </a:cubicBezTo>
                  <a:cubicBezTo>
                    <a:pt x="187071" y="1007872"/>
                    <a:pt x="424434" y="1245235"/>
                    <a:pt x="716153" y="1245235"/>
                  </a:cubicBezTo>
                  <a:cubicBezTo>
                    <a:pt x="1007872" y="1245235"/>
                    <a:pt x="1245235" y="1007872"/>
                    <a:pt x="1245235" y="716153"/>
                  </a:cubicBezTo>
                  <a:cubicBezTo>
                    <a:pt x="1245235" y="424434"/>
                    <a:pt x="1007872" y="187071"/>
                    <a:pt x="716153" y="187071"/>
                  </a:cubicBezTo>
                  <a:moveTo>
                    <a:pt x="716153" y="1432306"/>
                  </a:moveTo>
                  <a:cubicBezTo>
                    <a:pt x="321310" y="1432306"/>
                    <a:pt x="0" y="1110996"/>
                    <a:pt x="0" y="716153"/>
                  </a:cubicBezTo>
                  <a:cubicBezTo>
                    <a:pt x="0" y="321310"/>
                    <a:pt x="321183" y="0"/>
                    <a:pt x="716153" y="0"/>
                  </a:cubicBezTo>
                  <a:cubicBezTo>
                    <a:pt x="1111123" y="0"/>
                    <a:pt x="1432306" y="321310"/>
                    <a:pt x="1432306" y="716153"/>
                  </a:cubicBezTo>
                  <a:cubicBezTo>
                    <a:pt x="1432306" y="1110996"/>
                    <a:pt x="1110996" y="1432306"/>
                    <a:pt x="716153" y="1432306"/>
                  </a:cubicBezTo>
                </a:path>
              </a:pathLst>
            </a:custGeom>
            <a:solidFill>
              <a:srgbClr val="AE2013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pPr>
                <a:lnSpc>
                  <a:spcPct val="100000"/>
                </a:lnSpc>
              </a:pPr>
              <a:endParaRPr lang="ru-RU" sz="1800" b="0" strike="noStrike" spc="-1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254" name="Freeform 98">
              <a:extLst>
                <a:ext uri="{FF2B5EF4-FFF2-40B4-BE49-F238E27FC236}">
                  <a16:creationId xmlns:a16="http://schemas.microsoft.com/office/drawing/2014/main" id="{90216E26-FDB3-CEBC-3700-7BD66B808355}"/>
                </a:ext>
              </a:extLst>
            </p:cNvPr>
            <p:cNvSpPr/>
            <p:nvPr/>
          </p:nvSpPr>
          <p:spPr>
            <a:xfrm>
              <a:off x="4127400" y="2958480"/>
              <a:ext cx="921600" cy="801360"/>
            </a:xfrm>
            <a:custGeom>
              <a:avLst/>
              <a:gdLst>
                <a:gd name="textAreaLeft" fmla="*/ 0 w 921600"/>
                <a:gd name="textAreaRight" fmla="*/ 923400 w 921600"/>
                <a:gd name="textAreaTop" fmla="*/ 0 h 801360"/>
                <a:gd name="textAreaBottom" fmla="*/ 803160 h 801360"/>
              </a:gdLst>
              <a:ahLst/>
              <a:cxnLst/>
              <a:rect l="textAreaLeft" t="textAreaTop" r="textAreaRight" b="textAreaBottom"/>
              <a:pathLst>
                <a:path w="923417" h="803148">
                  <a:moveTo>
                    <a:pt x="923417" y="0"/>
                  </a:moveTo>
                  <a:lnTo>
                    <a:pt x="0" y="0"/>
                  </a:lnTo>
                  <a:lnTo>
                    <a:pt x="0" y="211582"/>
                  </a:lnTo>
                  <a:lnTo>
                    <a:pt x="595503" y="211582"/>
                  </a:lnTo>
                  <a:lnTo>
                    <a:pt x="0" y="711581"/>
                  </a:lnTo>
                  <a:lnTo>
                    <a:pt x="208407" y="803148"/>
                  </a:lnTo>
                  <a:lnTo>
                    <a:pt x="923417" y="212344"/>
                  </a:lnTo>
                  <a:lnTo>
                    <a:pt x="922655" y="211455"/>
                  </a:lnTo>
                  <a:lnTo>
                    <a:pt x="923417" y="211455"/>
                  </a:lnTo>
                  <a:close/>
                </a:path>
              </a:pathLst>
            </a:custGeom>
            <a:solidFill>
              <a:srgbClr val="C8A06B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pPr>
                <a:lnSpc>
                  <a:spcPct val="100000"/>
                </a:lnSpc>
              </a:pPr>
              <a:endParaRPr lang="ru-RU" sz="1800" b="0" strike="noStrike" spc="-1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255" name="Freeform 99">
              <a:extLst>
                <a:ext uri="{FF2B5EF4-FFF2-40B4-BE49-F238E27FC236}">
                  <a16:creationId xmlns:a16="http://schemas.microsoft.com/office/drawing/2014/main" id="{33DB9808-BF2C-4448-9955-A40EDC8CEFC6}"/>
                </a:ext>
              </a:extLst>
            </p:cNvPr>
            <p:cNvSpPr/>
            <p:nvPr/>
          </p:nvSpPr>
          <p:spPr>
            <a:xfrm>
              <a:off x="4127400" y="3501720"/>
              <a:ext cx="1209240" cy="1480680"/>
            </a:xfrm>
            <a:custGeom>
              <a:avLst/>
              <a:gdLst>
                <a:gd name="textAreaLeft" fmla="*/ 0 w 1209240"/>
                <a:gd name="textAreaRight" fmla="*/ 1211040 w 1209240"/>
                <a:gd name="textAreaTop" fmla="*/ 0 h 1480680"/>
                <a:gd name="textAreaBottom" fmla="*/ 1482480 h 1480680"/>
              </a:gdLst>
              <a:ahLst/>
              <a:cxnLst/>
              <a:rect l="textAreaLeft" t="textAreaTop" r="textAreaRight" b="textAreaBottom"/>
              <a:pathLst>
                <a:path w="1210945" h="1482471">
                  <a:moveTo>
                    <a:pt x="469519" y="0"/>
                  </a:moveTo>
                  <a:cubicBezTo>
                    <a:pt x="291465" y="0"/>
                    <a:pt x="127889" y="63246"/>
                    <a:pt x="0" y="168275"/>
                  </a:cubicBezTo>
                  <a:lnTo>
                    <a:pt x="209296" y="259588"/>
                  </a:lnTo>
                  <a:cubicBezTo>
                    <a:pt x="286766" y="217551"/>
                    <a:pt x="375412" y="193675"/>
                    <a:pt x="469646" y="193675"/>
                  </a:cubicBezTo>
                  <a:cubicBezTo>
                    <a:pt x="771652" y="193675"/>
                    <a:pt x="1017270" y="439293"/>
                    <a:pt x="1017270" y="741299"/>
                  </a:cubicBezTo>
                  <a:cubicBezTo>
                    <a:pt x="1017270" y="1043305"/>
                    <a:pt x="771525" y="1288923"/>
                    <a:pt x="469646" y="1288923"/>
                  </a:cubicBezTo>
                  <a:cubicBezTo>
                    <a:pt x="377063" y="1288923"/>
                    <a:pt x="285877" y="1266317"/>
                    <a:pt x="209296" y="1225677"/>
                  </a:cubicBezTo>
                  <a:lnTo>
                    <a:pt x="0" y="1312545"/>
                  </a:lnTo>
                  <a:cubicBezTo>
                    <a:pt x="9017" y="1320292"/>
                    <a:pt x="23622" y="1331976"/>
                    <a:pt x="26543" y="1334135"/>
                  </a:cubicBezTo>
                  <a:cubicBezTo>
                    <a:pt x="150241" y="1426845"/>
                    <a:pt x="303403" y="1482471"/>
                    <a:pt x="469646" y="1482471"/>
                  </a:cubicBezTo>
                  <a:cubicBezTo>
                    <a:pt x="878332" y="1482471"/>
                    <a:pt x="1210945" y="1149985"/>
                    <a:pt x="1210945" y="741172"/>
                  </a:cubicBezTo>
                  <a:cubicBezTo>
                    <a:pt x="1210945" y="332359"/>
                    <a:pt x="878332" y="0"/>
                    <a:pt x="469519" y="0"/>
                  </a:cubicBezTo>
                </a:path>
              </a:pathLst>
            </a:custGeom>
            <a:solidFill>
              <a:srgbClr val="AE2013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pPr>
                <a:lnSpc>
                  <a:spcPct val="100000"/>
                </a:lnSpc>
              </a:pPr>
              <a:endParaRPr lang="ru-RU" sz="1800" b="0" strike="noStrike" spc="-1">
                <a:solidFill>
                  <a:srgbClr val="000000"/>
                </a:solidFill>
                <a:latin typeface="Arial"/>
              </a:endParaRPr>
            </a:p>
          </p:txBody>
        </p:sp>
      </p:grpSp>
      <p:sp>
        <p:nvSpPr>
          <p:cNvPr id="256" name="TextBox 100">
            <a:extLst>
              <a:ext uri="{FF2B5EF4-FFF2-40B4-BE49-F238E27FC236}">
                <a16:creationId xmlns:a16="http://schemas.microsoft.com/office/drawing/2014/main" id="{4C07E6ED-8259-045E-C0F1-98D90401F727}"/>
              </a:ext>
            </a:extLst>
          </p:cNvPr>
          <p:cNvSpPr/>
          <p:nvPr/>
        </p:nvSpPr>
        <p:spPr>
          <a:xfrm>
            <a:off x="17389440" y="12126600"/>
            <a:ext cx="3029040" cy="18126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spAutoFit/>
          </a:bodyPr>
          <a:lstStyle/>
          <a:p>
            <a:pPr defTabSz="914400">
              <a:lnSpc>
                <a:spcPts val="7138"/>
              </a:lnSpc>
            </a:pPr>
            <a:r>
              <a:rPr lang="en-US" sz="5100" b="1" strike="noStrike" spc="-21">
                <a:solidFill>
                  <a:srgbClr val="C8A06B"/>
                </a:solidFill>
                <a:latin typeface="IBM Plex Sans Bold"/>
                <a:ea typeface="IBM Plex Sans Bold"/>
              </a:rPr>
              <a:t>2025 год</a:t>
            </a:r>
            <a:endParaRPr lang="ru-RU" sz="51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7" name="TextBox 101">
            <a:extLst>
              <a:ext uri="{FF2B5EF4-FFF2-40B4-BE49-F238E27FC236}">
                <a16:creationId xmlns:a16="http://schemas.microsoft.com/office/drawing/2014/main" id="{9443A9CE-5C08-EBFE-E4BA-E7F73D447A63}"/>
              </a:ext>
            </a:extLst>
          </p:cNvPr>
          <p:cNvSpPr/>
          <p:nvPr/>
        </p:nvSpPr>
        <p:spPr>
          <a:xfrm>
            <a:off x="1980720" y="5347800"/>
            <a:ext cx="20519280" cy="5466176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sp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3000" b="1" dirty="0">
                <a:solidFill>
                  <a:srgbClr val="505050"/>
                </a:solidFill>
                <a:latin typeface="Open Sans"/>
                <a:ea typeface="Open Sans"/>
                <a:cs typeface="Open Sans"/>
                <a:sym typeface="Open Sans"/>
              </a:rPr>
              <a:t>Проектное решение №3:</a:t>
            </a:r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3000" dirty="0">
                <a:solidFill>
                  <a:srgbClr val="505050"/>
                </a:solidFill>
                <a:latin typeface="Open Sans"/>
                <a:ea typeface="Open Sans"/>
                <a:cs typeface="Open Sans"/>
                <a:sym typeface="Open Sans"/>
              </a:rPr>
              <a:t>Мероприятия, направленные на формирование исследовательского мышления и чувства патриотизма у студентов.</a:t>
            </a:r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ru-RU" sz="3000" dirty="0">
              <a:solidFill>
                <a:srgbClr val="505050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3000" b="1" dirty="0">
                <a:solidFill>
                  <a:srgbClr val="505050"/>
                </a:solidFill>
                <a:latin typeface="Open Sans"/>
                <a:ea typeface="Open Sans"/>
                <a:cs typeface="Open Sans"/>
                <a:sym typeface="Open Sans"/>
              </a:rPr>
              <a:t>Мероприятия:</a:t>
            </a:r>
          </a:p>
          <a:p>
            <a:pPr marL="514350" marR="0" lvl="0" indent="-51435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505050"/>
              </a:buClr>
              <a:buSzPts val="2800"/>
              <a:buFont typeface="+mj-lt"/>
              <a:buAutoNum type="arabicPeriod"/>
            </a:pPr>
            <a:r>
              <a:rPr lang="ru-RU" sz="3000" dirty="0">
                <a:solidFill>
                  <a:srgbClr val="505050"/>
                </a:solidFill>
                <a:latin typeface="Open Sans"/>
                <a:ea typeface="Open Sans"/>
                <a:cs typeface="Open Sans"/>
                <a:sym typeface="Open Sans"/>
              </a:rPr>
              <a:t>Международный конкурс переговоров "Заключи сделку. </a:t>
            </a:r>
            <a:r>
              <a:rPr lang="ru-RU" sz="3000" dirty="0" err="1">
                <a:solidFill>
                  <a:srgbClr val="505050"/>
                </a:solidFill>
                <a:latin typeface="Open Sans"/>
                <a:ea typeface="Open Sans"/>
                <a:cs typeface="Open Sans"/>
                <a:sym typeface="Open Sans"/>
              </a:rPr>
              <a:t>Close</a:t>
            </a:r>
            <a:r>
              <a:rPr lang="ru-RU" sz="3000" dirty="0">
                <a:solidFill>
                  <a:srgbClr val="505050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ru-RU" sz="3000" dirty="0" err="1">
                <a:solidFill>
                  <a:srgbClr val="505050"/>
                </a:solidFill>
                <a:latin typeface="Open Sans"/>
                <a:ea typeface="Open Sans"/>
                <a:cs typeface="Open Sans"/>
                <a:sym typeface="Open Sans"/>
              </a:rPr>
              <a:t>the</a:t>
            </a:r>
            <a:r>
              <a:rPr lang="ru-RU" sz="3000" dirty="0">
                <a:solidFill>
                  <a:srgbClr val="505050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ru-RU" sz="3000" dirty="0" err="1">
                <a:solidFill>
                  <a:srgbClr val="505050"/>
                </a:solidFill>
                <a:latin typeface="Open Sans"/>
                <a:ea typeface="Open Sans"/>
                <a:cs typeface="Open Sans"/>
                <a:sym typeface="Open Sans"/>
              </a:rPr>
              <a:t>deal</a:t>
            </a:r>
            <a:r>
              <a:rPr lang="ru-RU" sz="3000" dirty="0">
                <a:solidFill>
                  <a:srgbClr val="505050"/>
                </a:solidFill>
                <a:latin typeface="Open Sans"/>
                <a:ea typeface="Open Sans"/>
                <a:cs typeface="Open Sans"/>
                <a:sym typeface="Open Sans"/>
              </a:rPr>
              <a:t>" </a:t>
            </a:r>
          </a:p>
          <a:p>
            <a:pPr marL="514350" marR="0" lvl="0" indent="-51435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505050"/>
              </a:buClr>
              <a:buSzPts val="2800"/>
              <a:buFont typeface="+mj-lt"/>
              <a:buAutoNum type="arabicPeriod"/>
            </a:pPr>
            <a:r>
              <a:rPr lang="ru-RU" sz="3000" dirty="0">
                <a:solidFill>
                  <a:srgbClr val="505050"/>
                </a:solidFill>
                <a:latin typeface="Open Sans"/>
                <a:ea typeface="Open Sans"/>
                <a:cs typeface="Open Sans"/>
                <a:sym typeface="Open Sans"/>
              </a:rPr>
              <a:t>Кейс-чемпионат от факультета Прикладной математики - процессов управления СПбГУ</a:t>
            </a:r>
          </a:p>
          <a:p>
            <a:pPr marL="514350" marR="0" lvl="0" indent="-51435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505050"/>
              </a:buClr>
              <a:buSzPts val="2800"/>
              <a:buFont typeface="+mj-lt"/>
              <a:buAutoNum type="arabicPeriod"/>
            </a:pPr>
            <a:r>
              <a:rPr lang="ru-RU" sz="3000" dirty="0">
                <a:solidFill>
                  <a:srgbClr val="505050"/>
                </a:solidFill>
                <a:latin typeface="Open Sans"/>
                <a:ea typeface="Open Sans"/>
                <a:cs typeface="Open Sans"/>
                <a:sym typeface="Open Sans"/>
              </a:rPr>
              <a:t>Школа молодого исследователя</a:t>
            </a:r>
          </a:p>
        </p:txBody>
      </p:sp>
      <p:sp>
        <p:nvSpPr>
          <p:cNvPr id="258" name="Freeform 102">
            <a:extLst>
              <a:ext uri="{FF2B5EF4-FFF2-40B4-BE49-F238E27FC236}">
                <a16:creationId xmlns:a16="http://schemas.microsoft.com/office/drawing/2014/main" id="{B1F286F6-ADB2-CF45-A832-ED2F56670194}"/>
              </a:ext>
            </a:extLst>
          </p:cNvPr>
          <p:cNvSpPr/>
          <p:nvPr/>
        </p:nvSpPr>
        <p:spPr>
          <a:xfrm>
            <a:off x="9271080" y="2959920"/>
            <a:ext cx="3064320" cy="2109960"/>
          </a:xfrm>
          <a:custGeom>
            <a:avLst/>
            <a:gdLst>
              <a:gd name="textAreaLeft" fmla="*/ 0 w 3064320"/>
              <a:gd name="textAreaRight" fmla="*/ 3066120 w 3064320"/>
              <a:gd name="textAreaTop" fmla="*/ 0 h 2109960"/>
              <a:gd name="textAreaBottom" fmla="*/ 2111760 h 2109960"/>
            </a:gdLst>
            <a:ahLst/>
            <a:cxnLst/>
            <a:rect l="textAreaLeft" t="textAreaTop" r="textAreaRight" b="textAreaBottom"/>
            <a:pathLst>
              <a:path w="3066067" h="2111754">
                <a:moveTo>
                  <a:pt x="0" y="0"/>
                </a:moveTo>
                <a:lnTo>
                  <a:pt x="3066068" y="0"/>
                </a:lnTo>
                <a:lnTo>
                  <a:pt x="3066068" y="2111754"/>
                </a:lnTo>
                <a:lnTo>
                  <a:pt x="0" y="2111754"/>
                </a:lnTo>
                <a:lnTo>
                  <a:pt x="0" y="0"/>
                </a:lnTo>
                <a:close/>
              </a:path>
            </a:pathLst>
          </a:custGeom>
          <a:blipFill rotWithShape="0">
            <a:blip r:embed="rId40"/>
            <a:srcRect/>
            <a:stretch/>
          </a:blip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>
              <a:lnSpc>
                <a:spcPct val="100000"/>
              </a:lnSpc>
            </a:pPr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2150747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FBD14BB-71FA-2590-E107-B895F2009B3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8" name="Group 2">
            <a:extLst>
              <a:ext uri="{FF2B5EF4-FFF2-40B4-BE49-F238E27FC236}">
                <a16:creationId xmlns:a16="http://schemas.microsoft.com/office/drawing/2014/main" id="{7F648447-FEFD-1904-D730-A141C50BCE13}"/>
              </a:ext>
            </a:extLst>
          </p:cNvPr>
          <p:cNvGrpSpPr/>
          <p:nvPr/>
        </p:nvGrpSpPr>
        <p:grpSpPr>
          <a:xfrm>
            <a:off x="0" y="0"/>
            <a:ext cx="24382080" cy="2055600"/>
            <a:chOff x="0" y="0"/>
            <a:chExt cx="24382080" cy="2055600"/>
          </a:xfrm>
        </p:grpSpPr>
        <p:sp>
          <p:nvSpPr>
            <p:cNvPr id="159" name="Freeform 3">
              <a:extLst>
                <a:ext uri="{FF2B5EF4-FFF2-40B4-BE49-F238E27FC236}">
                  <a16:creationId xmlns:a16="http://schemas.microsoft.com/office/drawing/2014/main" id="{38E458B7-D4E1-6872-BBB3-56A88E83F0FE}"/>
                </a:ext>
              </a:extLst>
            </p:cNvPr>
            <p:cNvSpPr/>
            <p:nvPr/>
          </p:nvSpPr>
          <p:spPr>
            <a:xfrm>
              <a:off x="0" y="0"/>
              <a:ext cx="24382080" cy="2055600"/>
            </a:xfrm>
            <a:custGeom>
              <a:avLst/>
              <a:gdLst>
                <a:gd name="textAreaLeft" fmla="*/ 0 w 24382080"/>
                <a:gd name="textAreaRight" fmla="*/ 24383880 w 24382080"/>
                <a:gd name="textAreaTop" fmla="*/ 0 h 2055600"/>
                <a:gd name="textAreaBottom" fmla="*/ 2057400 h 2055600"/>
              </a:gdLst>
              <a:ahLst/>
              <a:cxnLst/>
              <a:rect l="textAreaLeft" t="textAreaTop" r="textAreaRight" b="textAreaBottom"/>
              <a:pathLst>
                <a:path w="24384000" h="2057400">
                  <a:moveTo>
                    <a:pt x="24384000" y="2057400"/>
                  </a:moveTo>
                  <a:lnTo>
                    <a:pt x="0" y="2057400"/>
                  </a:lnTo>
                  <a:lnTo>
                    <a:pt x="0" y="0"/>
                  </a:lnTo>
                  <a:lnTo>
                    <a:pt x="24384000" y="0"/>
                  </a:lnTo>
                  <a:close/>
                </a:path>
              </a:pathLst>
            </a:custGeom>
            <a:solidFill>
              <a:srgbClr val="AF2C2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pPr>
                <a:lnSpc>
                  <a:spcPct val="100000"/>
                </a:lnSpc>
              </a:pPr>
              <a:endParaRPr lang="ru-RU" sz="1800" b="0" strike="noStrike" spc="-1">
                <a:solidFill>
                  <a:srgbClr val="000000"/>
                </a:solidFill>
                <a:latin typeface="Arial"/>
              </a:endParaRPr>
            </a:p>
          </p:txBody>
        </p:sp>
      </p:grpSp>
      <p:grpSp>
        <p:nvGrpSpPr>
          <p:cNvPr id="160" name="Group 4">
            <a:extLst>
              <a:ext uri="{FF2B5EF4-FFF2-40B4-BE49-F238E27FC236}">
                <a16:creationId xmlns:a16="http://schemas.microsoft.com/office/drawing/2014/main" id="{BFF7FA70-FA0F-E5E9-3582-975AB177D4A4}"/>
              </a:ext>
            </a:extLst>
          </p:cNvPr>
          <p:cNvGrpSpPr/>
          <p:nvPr/>
        </p:nvGrpSpPr>
        <p:grpSpPr>
          <a:xfrm>
            <a:off x="0" y="11676600"/>
            <a:ext cx="24382080" cy="2037600"/>
            <a:chOff x="0" y="11676600"/>
            <a:chExt cx="24382080" cy="2037600"/>
          </a:xfrm>
        </p:grpSpPr>
        <p:sp>
          <p:nvSpPr>
            <p:cNvPr id="161" name="Freeform 5">
              <a:extLst>
                <a:ext uri="{FF2B5EF4-FFF2-40B4-BE49-F238E27FC236}">
                  <a16:creationId xmlns:a16="http://schemas.microsoft.com/office/drawing/2014/main" id="{19445CD0-694B-A983-D82B-1D51A144324C}"/>
                </a:ext>
              </a:extLst>
            </p:cNvPr>
            <p:cNvSpPr/>
            <p:nvPr/>
          </p:nvSpPr>
          <p:spPr>
            <a:xfrm>
              <a:off x="0" y="11676600"/>
              <a:ext cx="24382080" cy="2037600"/>
            </a:xfrm>
            <a:custGeom>
              <a:avLst/>
              <a:gdLst>
                <a:gd name="textAreaLeft" fmla="*/ 0 w 24382080"/>
                <a:gd name="textAreaRight" fmla="*/ 24383880 w 24382080"/>
                <a:gd name="textAreaTop" fmla="*/ 0 h 2037600"/>
                <a:gd name="textAreaBottom" fmla="*/ 2039400 h 2037600"/>
              </a:gdLst>
              <a:ahLst/>
              <a:cxnLst/>
              <a:rect l="textAreaLeft" t="textAreaTop" r="textAreaRight" b="textAreaBottom"/>
              <a:pathLst>
                <a:path w="24384000" h="2039366">
                  <a:moveTo>
                    <a:pt x="0" y="0"/>
                  </a:moveTo>
                  <a:lnTo>
                    <a:pt x="0" y="2039366"/>
                  </a:lnTo>
                  <a:lnTo>
                    <a:pt x="24384000" y="2039366"/>
                  </a:lnTo>
                  <a:lnTo>
                    <a:pt x="24384000" y="0"/>
                  </a:lnTo>
                  <a:close/>
                </a:path>
              </a:pathLst>
            </a:custGeom>
            <a:solidFill>
              <a:srgbClr val="AF2C2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pPr>
                <a:lnSpc>
                  <a:spcPct val="100000"/>
                </a:lnSpc>
              </a:pPr>
              <a:endParaRPr lang="ru-RU" sz="1800" b="0" strike="noStrike" spc="-1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162" name="Freeform 6">
              <a:extLst>
                <a:ext uri="{FF2B5EF4-FFF2-40B4-BE49-F238E27FC236}">
                  <a16:creationId xmlns:a16="http://schemas.microsoft.com/office/drawing/2014/main" id="{153720FB-D3A9-38A5-CA41-C86196C3ED2F}"/>
                </a:ext>
              </a:extLst>
            </p:cNvPr>
            <p:cNvSpPr/>
            <p:nvPr/>
          </p:nvSpPr>
          <p:spPr>
            <a:xfrm>
              <a:off x="22006440" y="11713320"/>
              <a:ext cx="47880" cy="2000880"/>
            </a:xfrm>
            <a:custGeom>
              <a:avLst/>
              <a:gdLst>
                <a:gd name="textAreaLeft" fmla="*/ 0 w 47880"/>
                <a:gd name="textAreaRight" fmla="*/ 49680 w 47880"/>
                <a:gd name="textAreaTop" fmla="*/ 0 h 2000880"/>
                <a:gd name="textAreaBottom" fmla="*/ 2002680 h 2000880"/>
              </a:gdLst>
              <a:ahLst/>
              <a:cxnLst/>
              <a:rect l="textAreaLeft" t="textAreaTop" r="textAreaRight" b="textAreaBottom"/>
              <a:pathLst>
                <a:path w="49657" h="2002790">
                  <a:moveTo>
                    <a:pt x="0" y="0"/>
                  </a:moveTo>
                  <a:lnTo>
                    <a:pt x="0" y="2002790"/>
                  </a:lnTo>
                  <a:lnTo>
                    <a:pt x="49657" y="2002790"/>
                  </a:lnTo>
                  <a:lnTo>
                    <a:pt x="49657" y="0"/>
                  </a:lnTo>
                  <a:close/>
                </a:path>
              </a:pathLst>
            </a:custGeom>
            <a:solidFill>
              <a:srgbClr val="AE2013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pPr>
                <a:lnSpc>
                  <a:spcPct val="100000"/>
                </a:lnSpc>
              </a:pPr>
              <a:endParaRPr lang="ru-RU" sz="1800" b="0" strike="noStrike" spc="-1">
                <a:solidFill>
                  <a:srgbClr val="000000"/>
                </a:solidFill>
                <a:latin typeface="Arial"/>
              </a:endParaRPr>
            </a:p>
          </p:txBody>
        </p:sp>
      </p:grpSp>
      <p:grpSp>
        <p:nvGrpSpPr>
          <p:cNvPr id="163" name="Group 7">
            <a:extLst>
              <a:ext uri="{FF2B5EF4-FFF2-40B4-BE49-F238E27FC236}">
                <a16:creationId xmlns:a16="http://schemas.microsoft.com/office/drawing/2014/main" id="{21BD40B6-9B52-9F0A-FA90-176A075A4CC8}"/>
              </a:ext>
            </a:extLst>
          </p:cNvPr>
          <p:cNvGrpSpPr/>
          <p:nvPr/>
        </p:nvGrpSpPr>
        <p:grpSpPr>
          <a:xfrm>
            <a:off x="15370920" y="11980080"/>
            <a:ext cx="81360" cy="1461600"/>
            <a:chOff x="15370920" y="11980080"/>
            <a:chExt cx="81360" cy="1461600"/>
          </a:xfrm>
        </p:grpSpPr>
        <p:sp>
          <p:nvSpPr>
            <p:cNvPr id="164" name="Freeform 8">
              <a:extLst>
                <a:ext uri="{FF2B5EF4-FFF2-40B4-BE49-F238E27FC236}">
                  <a16:creationId xmlns:a16="http://schemas.microsoft.com/office/drawing/2014/main" id="{0B148046-6D05-802C-D142-8C90306C9146}"/>
                </a:ext>
              </a:extLst>
            </p:cNvPr>
            <p:cNvSpPr/>
            <p:nvPr/>
          </p:nvSpPr>
          <p:spPr>
            <a:xfrm>
              <a:off x="15370920" y="11980080"/>
              <a:ext cx="81360" cy="1461600"/>
            </a:xfrm>
            <a:custGeom>
              <a:avLst/>
              <a:gdLst>
                <a:gd name="textAreaLeft" fmla="*/ 0 w 81360"/>
                <a:gd name="textAreaRight" fmla="*/ 83160 w 81360"/>
                <a:gd name="textAreaTop" fmla="*/ 0 h 1461600"/>
                <a:gd name="textAreaBottom" fmla="*/ 1463400 h 1461600"/>
              </a:gdLst>
              <a:ahLst/>
              <a:cxnLst/>
              <a:rect l="textAreaLeft" t="textAreaTop" r="textAreaRight" b="textAreaBottom"/>
              <a:pathLst>
                <a:path w="110871" h="1951228">
                  <a:moveTo>
                    <a:pt x="110871" y="0"/>
                  </a:moveTo>
                  <a:cubicBezTo>
                    <a:pt x="38354" y="313690"/>
                    <a:pt x="0" y="640207"/>
                    <a:pt x="0" y="975614"/>
                  </a:cubicBezTo>
                  <a:cubicBezTo>
                    <a:pt x="0" y="1311021"/>
                    <a:pt x="38354" y="1637538"/>
                    <a:pt x="110871" y="1951228"/>
                  </a:cubicBezTo>
                  <a:lnTo>
                    <a:pt x="110871" y="0"/>
                  </a:lnTo>
                  <a:close/>
                </a:path>
              </a:pathLst>
            </a:custGeom>
            <a:blipFill rotWithShape="0">
              <a:blip r:embed="rId2"/>
              <a:srcRect/>
              <a:stretch/>
            </a:blip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pPr>
                <a:lnSpc>
                  <a:spcPct val="100000"/>
                </a:lnSpc>
              </a:pPr>
              <a:endParaRPr lang="ru-RU" sz="1800" b="0" strike="noStrike" spc="-1">
                <a:solidFill>
                  <a:srgbClr val="000000"/>
                </a:solidFill>
                <a:latin typeface="Arial"/>
              </a:endParaRPr>
            </a:p>
          </p:txBody>
        </p:sp>
      </p:grpSp>
      <p:sp>
        <p:nvSpPr>
          <p:cNvPr id="165" name="Freeform 9">
            <a:extLst>
              <a:ext uri="{FF2B5EF4-FFF2-40B4-BE49-F238E27FC236}">
                <a16:creationId xmlns:a16="http://schemas.microsoft.com/office/drawing/2014/main" id="{61E847D1-504A-59BB-9C98-DC252071811A}"/>
              </a:ext>
            </a:extLst>
          </p:cNvPr>
          <p:cNvSpPr/>
          <p:nvPr/>
        </p:nvSpPr>
        <p:spPr>
          <a:xfrm>
            <a:off x="14427360" y="11671200"/>
            <a:ext cx="1027080" cy="2043000"/>
          </a:xfrm>
          <a:custGeom>
            <a:avLst/>
            <a:gdLst>
              <a:gd name="textAreaLeft" fmla="*/ 0 w 1027080"/>
              <a:gd name="textAreaRight" fmla="*/ 1028880 w 1027080"/>
              <a:gd name="textAreaTop" fmla="*/ 0 h 2043000"/>
              <a:gd name="textAreaBottom" fmla="*/ 2044800 h 2043000"/>
            </a:gdLst>
            <a:ahLst/>
            <a:cxnLst/>
            <a:rect l="textAreaLeft" t="textAreaTop" r="textAreaRight" b="textAreaBottom"/>
            <a:pathLst>
              <a:path w="1028700" h="2044703">
                <a:moveTo>
                  <a:pt x="0" y="0"/>
                </a:moveTo>
                <a:lnTo>
                  <a:pt x="1028700" y="0"/>
                </a:lnTo>
                <a:lnTo>
                  <a:pt x="1028700" y="2044703"/>
                </a:lnTo>
                <a:lnTo>
                  <a:pt x="0" y="2044703"/>
                </a:lnTo>
                <a:lnTo>
                  <a:pt x="0" y="0"/>
                </a:lnTo>
                <a:close/>
              </a:path>
            </a:pathLst>
          </a:custGeom>
          <a:blipFill rotWithShape="0">
            <a:blip r:embed="rId3"/>
            <a:srcRect/>
            <a:stretch/>
          </a:blip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>
              <a:lnSpc>
                <a:spcPct val="100000"/>
              </a:lnSpc>
            </a:pPr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grpSp>
        <p:nvGrpSpPr>
          <p:cNvPr id="166" name="Group 10">
            <a:extLst>
              <a:ext uri="{FF2B5EF4-FFF2-40B4-BE49-F238E27FC236}">
                <a16:creationId xmlns:a16="http://schemas.microsoft.com/office/drawing/2014/main" id="{227D22E5-5CCA-A54A-FED0-68FCA8019F8E}"/>
              </a:ext>
            </a:extLst>
          </p:cNvPr>
          <p:cNvGrpSpPr/>
          <p:nvPr/>
        </p:nvGrpSpPr>
        <p:grpSpPr>
          <a:xfrm>
            <a:off x="12971520" y="11671560"/>
            <a:ext cx="10912320" cy="2039400"/>
            <a:chOff x="12971520" y="11671560"/>
            <a:chExt cx="10912320" cy="2039400"/>
          </a:xfrm>
        </p:grpSpPr>
        <p:sp>
          <p:nvSpPr>
            <p:cNvPr id="167" name="Freeform 11">
              <a:extLst>
                <a:ext uri="{FF2B5EF4-FFF2-40B4-BE49-F238E27FC236}">
                  <a16:creationId xmlns:a16="http://schemas.microsoft.com/office/drawing/2014/main" id="{4351BE2D-1751-B430-42C0-75FBBC68F155}"/>
                </a:ext>
              </a:extLst>
            </p:cNvPr>
            <p:cNvSpPr/>
            <p:nvPr/>
          </p:nvSpPr>
          <p:spPr>
            <a:xfrm flipV="1">
              <a:off x="12971520" y="11670840"/>
              <a:ext cx="10912320" cy="2039400"/>
            </a:xfrm>
            <a:custGeom>
              <a:avLst/>
              <a:gdLst>
                <a:gd name="textAreaLeft" fmla="*/ 0 w 10912320"/>
                <a:gd name="textAreaRight" fmla="*/ 10914120 w 10912320"/>
                <a:gd name="textAreaTop" fmla="*/ -1080 h 2039400"/>
                <a:gd name="textAreaBottom" fmla="*/ 2040120 h 2039400"/>
              </a:gdLst>
              <a:ahLst/>
              <a:cxnLst/>
              <a:rect l="textAreaLeft" t="textAreaTop" r="textAreaRight" b="textAreaBottom"/>
              <a:pathLst>
                <a:path w="14552042" h="2721483">
                  <a:moveTo>
                    <a:pt x="199136" y="2721483"/>
                  </a:moveTo>
                  <a:cubicBezTo>
                    <a:pt x="6731" y="1802892"/>
                    <a:pt x="0" y="881380"/>
                    <a:pt x="155575" y="0"/>
                  </a:cubicBezTo>
                  <a:lnTo>
                    <a:pt x="1121156" y="0"/>
                  </a:lnTo>
                  <a:lnTo>
                    <a:pt x="1121156" y="1311148"/>
                  </a:lnTo>
                  <a:lnTo>
                    <a:pt x="1034796" y="1269111"/>
                  </a:lnTo>
                  <a:lnTo>
                    <a:pt x="1034796" y="1269111"/>
                  </a:lnTo>
                  <a:cubicBezTo>
                    <a:pt x="1040892" y="1583182"/>
                    <a:pt x="1069594" y="1897253"/>
                    <a:pt x="1121156" y="2208530"/>
                  </a:cubicBezTo>
                  <a:lnTo>
                    <a:pt x="1121156" y="2721483"/>
                  </a:lnTo>
                  <a:close/>
                  <a:moveTo>
                    <a:pt x="13799440" y="2721483"/>
                  </a:moveTo>
                  <a:cubicBezTo>
                    <a:pt x="14021690" y="1833626"/>
                    <a:pt x="14055599" y="904367"/>
                    <a:pt x="13895832" y="0"/>
                  </a:cubicBezTo>
                  <a:lnTo>
                    <a:pt x="14390117" y="0"/>
                  </a:lnTo>
                  <a:cubicBezTo>
                    <a:pt x="14552042" y="922401"/>
                    <a:pt x="14528547" y="1843913"/>
                    <a:pt x="14343507" y="2721483"/>
                  </a:cubicBezTo>
                  <a:close/>
                </a:path>
              </a:pathLst>
            </a:custGeom>
            <a:blipFill rotWithShape="0">
              <a:blip r:embed="rId4"/>
              <a:srcRect/>
              <a:stretch/>
            </a:blip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pPr>
                <a:lnSpc>
                  <a:spcPct val="100000"/>
                </a:lnSpc>
              </a:pPr>
              <a:endParaRPr lang="ru-RU" sz="1800" b="0" strike="noStrike" spc="-1">
                <a:solidFill>
                  <a:srgbClr val="000000"/>
                </a:solidFill>
                <a:latin typeface="Arial"/>
              </a:endParaRPr>
            </a:p>
          </p:txBody>
        </p:sp>
      </p:grpSp>
      <p:grpSp>
        <p:nvGrpSpPr>
          <p:cNvPr id="168" name="Group 12">
            <a:extLst>
              <a:ext uri="{FF2B5EF4-FFF2-40B4-BE49-F238E27FC236}">
                <a16:creationId xmlns:a16="http://schemas.microsoft.com/office/drawing/2014/main" id="{B7876E68-9252-415E-934A-88E8F6AB7C37}"/>
              </a:ext>
            </a:extLst>
          </p:cNvPr>
          <p:cNvGrpSpPr/>
          <p:nvPr/>
        </p:nvGrpSpPr>
        <p:grpSpPr>
          <a:xfrm>
            <a:off x="13812120" y="11674800"/>
            <a:ext cx="524880" cy="2039400"/>
            <a:chOff x="13812120" y="11674800"/>
            <a:chExt cx="524880" cy="2039400"/>
          </a:xfrm>
        </p:grpSpPr>
        <p:sp>
          <p:nvSpPr>
            <p:cNvPr id="169" name="Freeform 13">
              <a:extLst>
                <a:ext uri="{FF2B5EF4-FFF2-40B4-BE49-F238E27FC236}">
                  <a16:creationId xmlns:a16="http://schemas.microsoft.com/office/drawing/2014/main" id="{D80C1B8B-07BB-A109-F0BD-5B4E2BB2740A}"/>
                </a:ext>
              </a:extLst>
            </p:cNvPr>
            <p:cNvSpPr/>
            <p:nvPr/>
          </p:nvSpPr>
          <p:spPr>
            <a:xfrm>
              <a:off x="13812120" y="11674800"/>
              <a:ext cx="524880" cy="2039400"/>
            </a:xfrm>
            <a:custGeom>
              <a:avLst/>
              <a:gdLst>
                <a:gd name="textAreaLeft" fmla="*/ 0 w 524880"/>
                <a:gd name="textAreaRight" fmla="*/ 526680 w 524880"/>
                <a:gd name="textAreaTop" fmla="*/ 0 h 2039400"/>
                <a:gd name="textAreaBottom" fmla="*/ 2041200 h 2039400"/>
              </a:gdLst>
              <a:ahLst/>
              <a:cxnLst/>
              <a:rect l="textAreaLeft" t="textAreaTop" r="textAreaRight" b="textAreaBottom"/>
              <a:pathLst>
                <a:path w="702437" h="2721483">
                  <a:moveTo>
                    <a:pt x="0" y="0"/>
                  </a:moveTo>
                  <a:lnTo>
                    <a:pt x="0" y="512826"/>
                  </a:lnTo>
                  <a:cubicBezTo>
                    <a:pt x="28448" y="340995"/>
                    <a:pt x="63881" y="169799"/>
                    <a:pt x="106299" y="0"/>
                  </a:cubicBezTo>
                  <a:close/>
                  <a:moveTo>
                    <a:pt x="552831" y="1141603"/>
                  </a:moveTo>
                  <a:lnTo>
                    <a:pt x="0" y="1410335"/>
                  </a:lnTo>
                  <a:lnTo>
                    <a:pt x="0" y="2721483"/>
                  </a:lnTo>
                  <a:lnTo>
                    <a:pt x="702437" y="2721483"/>
                  </a:lnTo>
                  <a:cubicBezTo>
                    <a:pt x="601472" y="2291207"/>
                    <a:pt x="548005" y="1843024"/>
                    <a:pt x="548005" y="1382395"/>
                  </a:cubicBezTo>
                  <a:cubicBezTo>
                    <a:pt x="548005" y="1301750"/>
                    <a:pt x="549656" y="1221359"/>
                    <a:pt x="552958" y="1141476"/>
                  </a:cubicBezTo>
                  <a:close/>
                </a:path>
              </a:pathLst>
            </a:custGeom>
            <a:blipFill rotWithShape="0">
              <a:blip r:embed="rId5"/>
              <a:srcRect/>
              <a:stretch/>
            </a:blip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pPr>
                <a:lnSpc>
                  <a:spcPct val="100000"/>
                </a:lnSpc>
              </a:pPr>
              <a:endParaRPr lang="ru-RU" sz="1800" b="0" strike="noStrike" spc="-1">
                <a:solidFill>
                  <a:srgbClr val="000000"/>
                </a:solidFill>
                <a:latin typeface="Arial"/>
              </a:endParaRPr>
            </a:p>
          </p:txBody>
        </p:sp>
      </p:grpSp>
      <p:grpSp>
        <p:nvGrpSpPr>
          <p:cNvPr id="170" name="Group 14">
            <a:extLst>
              <a:ext uri="{FF2B5EF4-FFF2-40B4-BE49-F238E27FC236}">
                <a16:creationId xmlns:a16="http://schemas.microsoft.com/office/drawing/2014/main" id="{1C1A9F26-A186-A29B-D5FC-05375A38037A}"/>
              </a:ext>
            </a:extLst>
          </p:cNvPr>
          <p:cNvGrpSpPr/>
          <p:nvPr/>
        </p:nvGrpSpPr>
        <p:grpSpPr>
          <a:xfrm>
            <a:off x="14223240" y="12426840"/>
            <a:ext cx="308160" cy="1285560"/>
            <a:chOff x="14223240" y="12426840"/>
            <a:chExt cx="308160" cy="1285560"/>
          </a:xfrm>
        </p:grpSpPr>
        <p:sp>
          <p:nvSpPr>
            <p:cNvPr id="171" name="Freeform 15">
              <a:extLst>
                <a:ext uri="{FF2B5EF4-FFF2-40B4-BE49-F238E27FC236}">
                  <a16:creationId xmlns:a16="http://schemas.microsoft.com/office/drawing/2014/main" id="{90083FD1-A1BA-F642-3E3A-6739C5CBFB19}"/>
                </a:ext>
              </a:extLst>
            </p:cNvPr>
            <p:cNvSpPr/>
            <p:nvPr/>
          </p:nvSpPr>
          <p:spPr>
            <a:xfrm flipV="1">
              <a:off x="14223240" y="12426480"/>
              <a:ext cx="308160" cy="1285560"/>
            </a:xfrm>
            <a:custGeom>
              <a:avLst/>
              <a:gdLst>
                <a:gd name="textAreaLeft" fmla="*/ 0 w 308160"/>
                <a:gd name="textAreaRight" fmla="*/ 309960 w 308160"/>
                <a:gd name="textAreaTop" fmla="*/ -1080 h 1285560"/>
                <a:gd name="textAreaBottom" fmla="*/ 1286280 h 1285560"/>
              </a:gdLst>
              <a:ahLst/>
              <a:cxnLst/>
              <a:rect l="textAreaLeft" t="textAreaTop" r="textAreaRight" b="textAreaBottom"/>
              <a:pathLst>
                <a:path w="413512" h="1716405">
                  <a:moveTo>
                    <a:pt x="285623" y="1716405"/>
                  </a:moveTo>
                  <a:lnTo>
                    <a:pt x="4953" y="1580007"/>
                  </a:lnTo>
                  <a:cubicBezTo>
                    <a:pt x="1651" y="1500124"/>
                    <a:pt x="0" y="1419733"/>
                    <a:pt x="0" y="1339088"/>
                  </a:cubicBezTo>
                  <a:cubicBezTo>
                    <a:pt x="0" y="878459"/>
                    <a:pt x="53467" y="430276"/>
                    <a:pt x="154432" y="0"/>
                  </a:cubicBezTo>
                  <a:lnTo>
                    <a:pt x="413512" y="0"/>
                  </a:lnTo>
                  <a:cubicBezTo>
                    <a:pt x="279908" y="552958"/>
                    <a:pt x="233553" y="1131951"/>
                    <a:pt x="285623" y="1716405"/>
                  </a:cubicBezTo>
                  <a:close/>
                </a:path>
              </a:pathLst>
            </a:custGeom>
            <a:blipFill rotWithShape="0">
              <a:blip r:embed="rId6"/>
              <a:srcRect/>
              <a:stretch/>
            </a:blip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pPr>
                <a:lnSpc>
                  <a:spcPct val="100000"/>
                </a:lnSpc>
              </a:pPr>
              <a:endParaRPr lang="ru-RU" sz="1800" b="0" strike="noStrike" spc="-1">
                <a:solidFill>
                  <a:srgbClr val="000000"/>
                </a:solidFill>
                <a:latin typeface="Arial"/>
              </a:endParaRPr>
            </a:p>
          </p:txBody>
        </p:sp>
      </p:grpSp>
      <p:grpSp>
        <p:nvGrpSpPr>
          <p:cNvPr id="172" name="Group 16">
            <a:extLst>
              <a:ext uri="{FF2B5EF4-FFF2-40B4-BE49-F238E27FC236}">
                <a16:creationId xmlns:a16="http://schemas.microsoft.com/office/drawing/2014/main" id="{37151874-0116-F6A7-F310-9167F3C132CD}"/>
              </a:ext>
            </a:extLst>
          </p:cNvPr>
          <p:cNvGrpSpPr/>
          <p:nvPr/>
        </p:nvGrpSpPr>
        <p:grpSpPr>
          <a:xfrm>
            <a:off x="15454080" y="11674800"/>
            <a:ext cx="646200" cy="2039400"/>
            <a:chOff x="15454080" y="11674800"/>
            <a:chExt cx="646200" cy="2039400"/>
          </a:xfrm>
        </p:grpSpPr>
        <p:sp>
          <p:nvSpPr>
            <p:cNvPr id="173" name="Freeform 17">
              <a:extLst>
                <a:ext uri="{FF2B5EF4-FFF2-40B4-BE49-F238E27FC236}">
                  <a16:creationId xmlns:a16="http://schemas.microsoft.com/office/drawing/2014/main" id="{01DE1CE8-B4A3-3805-70FE-5FA39F346ADB}"/>
                </a:ext>
              </a:extLst>
            </p:cNvPr>
            <p:cNvSpPr/>
            <p:nvPr/>
          </p:nvSpPr>
          <p:spPr>
            <a:xfrm>
              <a:off x="15454080" y="11674800"/>
              <a:ext cx="646200" cy="2039400"/>
            </a:xfrm>
            <a:custGeom>
              <a:avLst/>
              <a:gdLst>
                <a:gd name="textAreaLeft" fmla="*/ 0 w 646200"/>
                <a:gd name="textAreaRight" fmla="*/ 648000 w 646200"/>
                <a:gd name="textAreaTop" fmla="*/ 0 h 2039400"/>
                <a:gd name="textAreaBottom" fmla="*/ 2041200 h 2039400"/>
              </a:gdLst>
              <a:ahLst/>
              <a:cxnLst/>
              <a:rect l="textAreaLeft" t="textAreaTop" r="textAreaRight" b="textAreaBottom"/>
              <a:pathLst>
                <a:path w="864235" h="2721483">
                  <a:moveTo>
                    <a:pt x="115443" y="0"/>
                  </a:moveTo>
                  <a:cubicBezTo>
                    <a:pt x="70612" y="132715"/>
                    <a:pt x="32004" y="268605"/>
                    <a:pt x="0" y="406781"/>
                  </a:cubicBezTo>
                  <a:lnTo>
                    <a:pt x="0" y="2358009"/>
                  </a:lnTo>
                  <a:cubicBezTo>
                    <a:pt x="28448" y="2481199"/>
                    <a:pt x="62357" y="2602484"/>
                    <a:pt x="101092" y="2721483"/>
                  </a:cubicBezTo>
                  <a:lnTo>
                    <a:pt x="773938" y="2721483"/>
                  </a:lnTo>
                  <a:cubicBezTo>
                    <a:pt x="446913" y="1848231"/>
                    <a:pt x="471043" y="865124"/>
                    <a:pt x="864235" y="0"/>
                  </a:cubicBezTo>
                  <a:close/>
                </a:path>
              </a:pathLst>
            </a:custGeom>
            <a:blipFill rotWithShape="0">
              <a:blip r:embed="rId7"/>
              <a:srcRect/>
              <a:stretch/>
            </a:blip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pPr>
                <a:lnSpc>
                  <a:spcPct val="100000"/>
                </a:lnSpc>
              </a:pPr>
              <a:endParaRPr lang="ru-RU" sz="1800" b="0" strike="noStrike" spc="-1">
                <a:solidFill>
                  <a:srgbClr val="000000"/>
                </a:solidFill>
                <a:latin typeface="Arial"/>
              </a:endParaRPr>
            </a:p>
          </p:txBody>
        </p:sp>
      </p:grpSp>
      <p:grpSp>
        <p:nvGrpSpPr>
          <p:cNvPr id="174" name="Group 18">
            <a:extLst>
              <a:ext uri="{FF2B5EF4-FFF2-40B4-BE49-F238E27FC236}">
                <a16:creationId xmlns:a16="http://schemas.microsoft.com/office/drawing/2014/main" id="{F48009DE-F6B8-0417-6D14-6A2731B5D8A6}"/>
              </a:ext>
            </a:extLst>
          </p:cNvPr>
          <p:cNvGrpSpPr/>
          <p:nvPr/>
        </p:nvGrpSpPr>
        <p:grpSpPr>
          <a:xfrm>
            <a:off x="15454080" y="11674800"/>
            <a:ext cx="84960" cy="2039400"/>
            <a:chOff x="15454080" y="11674800"/>
            <a:chExt cx="84960" cy="2039400"/>
          </a:xfrm>
        </p:grpSpPr>
        <p:sp>
          <p:nvSpPr>
            <p:cNvPr id="175" name="Freeform 19">
              <a:extLst>
                <a:ext uri="{FF2B5EF4-FFF2-40B4-BE49-F238E27FC236}">
                  <a16:creationId xmlns:a16="http://schemas.microsoft.com/office/drawing/2014/main" id="{0907E7F5-5D0F-75E2-656B-5B81C274616C}"/>
                </a:ext>
              </a:extLst>
            </p:cNvPr>
            <p:cNvSpPr/>
            <p:nvPr/>
          </p:nvSpPr>
          <p:spPr>
            <a:xfrm>
              <a:off x="15454080" y="11674800"/>
              <a:ext cx="84960" cy="2039400"/>
            </a:xfrm>
            <a:custGeom>
              <a:avLst/>
              <a:gdLst>
                <a:gd name="textAreaLeft" fmla="*/ 0 w 84960"/>
                <a:gd name="textAreaRight" fmla="*/ 86760 w 84960"/>
                <a:gd name="textAreaTop" fmla="*/ 0 h 2039400"/>
                <a:gd name="textAreaBottom" fmla="*/ 2041200 h 2039400"/>
              </a:gdLst>
              <a:ahLst/>
              <a:cxnLst/>
              <a:rect l="textAreaLeft" t="textAreaTop" r="textAreaRight" b="textAreaBottom"/>
              <a:pathLst>
                <a:path w="115443" h="2721483">
                  <a:moveTo>
                    <a:pt x="0" y="0"/>
                  </a:moveTo>
                  <a:lnTo>
                    <a:pt x="0" y="406781"/>
                  </a:lnTo>
                  <a:cubicBezTo>
                    <a:pt x="32004" y="268605"/>
                    <a:pt x="70612" y="132715"/>
                    <a:pt x="115443" y="0"/>
                  </a:cubicBezTo>
                  <a:close/>
                  <a:moveTo>
                    <a:pt x="0" y="2358009"/>
                  </a:moveTo>
                  <a:lnTo>
                    <a:pt x="0" y="2721483"/>
                  </a:lnTo>
                  <a:lnTo>
                    <a:pt x="101092" y="2721483"/>
                  </a:lnTo>
                  <a:cubicBezTo>
                    <a:pt x="62357" y="2602484"/>
                    <a:pt x="28448" y="2481199"/>
                    <a:pt x="0" y="2358009"/>
                  </a:cubicBezTo>
                  <a:close/>
                </a:path>
              </a:pathLst>
            </a:custGeom>
            <a:blipFill rotWithShape="0">
              <a:blip r:embed="rId8"/>
              <a:srcRect/>
              <a:stretch/>
            </a:blip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pPr>
                <a:lnSpc>
                  <a:spcPct val="100000"/>
                </a:lnSpc>
              </a:pPr>
              <a:endParaRPr lang="ru-RU" sz="1800" b="0" strike="noStrike" spc="-1">
                <a:solidFill>
                  <a:srgbClr val="000000"/>
                </a:solidFill>
                <a:latin typeface="Arial"/>
              </a:endParaRPr>
            </a:p>
          </p:txBody>
        </p:sp>
      </p:grpSp>
      <p:grpSp>
        <p:nvGrpSpPr>
          <p:cNvPr id="176" name="Group 20">
            <a:extLst>
              <a:ext uri="{FF2B5EF4-FFF2-40B4-BE49-F238E27FC236}">
                <a16:creationId xmlns:a16="http://schemas.microsoft.com/office/drawing/2014/main" id="{FF4264AA-22E0-DD0F-7920-EE5AFE65885D}"/>
              </a:ext>
            </a:extLst>
          </p:cNvPr>
          <p:cNvGrpSpPr/>
          <p:nvPr/>
        </p:nvGrpSpPr>
        <p:grpSpPr>
          <a:xfrm>
            <a:off x="16079040" y="11743920"/>
            <a:ext cx="256320" cy="1970280"/>
            <a:chOff x="16079040" y="11743920"/>
            <a:chExt cx="256320" cy="1970280"/>
          </a:xfrm>
        </p:grpSpPr>
        <p:sp>
          <p:nvSpPr>
            <p:cNvPr id="177" name="Freeform 21">
              <a:extLst>
                <a:ext uri="{FF2B5EF4-FFF2-40B4-BE49-F238E27FC236}">
                  <a16:creationId xmlns:a16="http://schemas.microsoft.com/office/drawing/2014/main" id="{BC0D68DC-3754-8426-F861-266E4B40863F}"/>
                </a:ext>
              </a:extLst>
            </p:cNvPr>
            <p:cNvSpPr/>
            <p:nvPr/>
          </p:nvSpPr>
          <p:spPr>
            <a:xfrm>
              <a:off x="16079040" y="11743920"/>
              <a:ext cx="256320" cy="1970280"/>
            </a:xfrm>
            <a:custGeom>
              <a:avLst/>
              <a:gdLst>
                <a:gd name="textAreaLeft" fmla="*/ 0 w 256320"/>
                <a:gd name="textAreaRight" fmla="*/ 258120 w 256320"/>
                <a:gd name="textAreaTop" fmla="*/ 0 h 1970280"/>
                <a:gd name="textAreaBottom" fmla="*/ 1972080 h 1970280"/>
              </a:gdLst>
              <a:ahLst/>
              <a:cxnLst/>
              <a:rect l="textAreaLeft" t="textAreaTop" r="textAreaRight" b="textAreaBottom"/>
              <a:pathLst>
                <a:path w="344043" h="2629662">
                  <a:moveTo>
                    <a:pt x="344043" y="0"/>
                  </a:moveTo>
                  <a:cubicBezTo>
                    <a:pt x="122555" y="435483"/>
                    <a:pt x="0" y="948690"/>
                    <a:pt x="0" y="1468628"/>
                  </a:cubicBezTo>
                  <a:cubicBezTo>
                    <a:pt x="0" y="1878076"/>
                    <a:pt x="77597" y="2269744"/>
                    <a:pt x="218821" y="2629662"/>
                  </a:cubicBezTo>
                  <a:lnTo>
                    <a:pt x="344043" y="2629662"/>
                  </a:lnTo>
                  <a:lnTo>
                    <a:pt x="344043" y="463931"/>
                  </a:lnTo>
                  <a:lnTo>
                    <a:pt x="300990" y="471678"/>
                  </a:lnTo>
                  <a:lnTo>
                    <a:pt x="300990" y="471678"/>
                  </a:lnTo>
                  <a:cubicBezTo>
                    <a:pt x="314325" y="427609"/>
                    <a:pt x="328676" y="383921"/>
                    <a:pt x="344043" y="340487"/>
                  </a:cubicBezTo>
                  <a:lnTo>
                    <a:pt x="344043" y="0"/>
                  </a:lnTo>
                  <a:close/>
                </a:path>
              </a:pathLst>
            </a:custGeom>
            <a:blipFill rotWithShape="0">
              <a:blip r:embed="rId9"/>
              <a:srcRect/>
              <a:stretch/>
            </a:blip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pPr>
                <a:lnSpc>
                  <a:spcPct val="100000"/>
                </a:lnSpc>
              </a:pPr>
              <a:endParaRPr lang="ru-RU" sz="1800" b="0" strike="noStrike" spc="-1">
                <a:solidFill>
                  <a:srgbClr val="000000"/>
                </a:solidFill>
                <a:latin typeface="Arial"/>
              </a:endParaRPr>
            </a:p>
          </p:txBody>
        </p:sp>
      </p:grpSp>
      <p:grpSp>
        <p:nvGrpSpPr>
          <p:cNvPr id="178" name="Group 22">
            <a:extLst>
              <a:ext uri="{FF2B5EF4-FFF2-40B4-BE49-F238E27FC236}">
                <a16:creationId xmlns:a16="http://schemas.microsoft.com/office/drawing/2014/main" id="{33D31214-D14E-DBFB-7C6D-CCD6E959528A}"/>
              </a:ext>
            </a:extLst>
          </p:cNvPr>
          <p:cNvGrpSpPr/>
          <p:nvPr/>
        </p:nvGrpSpPr>
        <p:grpSpPr>
          <a:xfrm>
            <a:off x="15789240" y="11674800"/>
            <a:ext cx="545760" cy="2039400"/>
            <a:chOff x="15789240" y="11674800"/>
            <a:chExt cx="545760" cy="2039400"/>
          </a:xfrm>
        </p:grpSpPr>
        <p:sp>
          <p:nvSpPr>
            <p:cNvPr id="179" name="Freeform 23">
              <a:extLst>
                <a:ext uri="{FF2B5EF4-FFF2-40B4-BE49-F238E27FC236}">
                  <a16:creationId xmlns:a16="http://schemas.microsoft.com/office/drawing/2014/main" id="{5828DAB7-5DD3-8A2D-2D4F-7FC182FA480E}"/>
                </a:ext>
              </a:extLst>
            </p:cNvPr>
            <p:cNvSpPr/>
            <p:nvPr/>
          </p:nvSpPr>
          <p:spPr>
            <a:xfrm>
              <a:off x="15789240" y="11674800"/>
              <a:ext cx="545760" cy="2039400"/>
            </a:xfrm>
            <a:custGeom>
              <a:avLst/>
              <a:gdLst>
                <a:gd name="textAreaLeft" fmla="*/ 0 w 545760"/>
                <a:gd name="textAreaRight" fmla="*/ 547560 w 545760"/>
                <a:gd name="textAreaTop" fmla="*/ 0 h 2039400"/>
                <a:gd name="textAreaBottom" fmla="*/ 2041200 h 2039400"/>
              </a:gdLst>
              <a:ahLst/>
              <a:cxnLst/>
              <a:rect l="textAreaLeft" t="textAreaTop" r="textAreaRight" b="textAreaBottom"/>
              <a:pathLst>
                <a:path w="730123" h="2721483">
                  <a:moveTo>
                    <a:pt x="417195" y="0"/>
                  </a:moveTo>
                  <a:cubicBezTo>
                    <a:pt x="24003" y="865124"/>
                    <a:pt x="0" y="1848231"/>
                    <a:pt x="327025" y="2721483"/>
                  </a:cubicBezTo>
                  <a:lnTo>
                    <a:pt x="605028" y="2721483"/>
                  </a:lnTo>
                  <a:cubicBezTo>
                    <a:pt x="463677" y="2361438"/>
                    <a:pt x="386080" y="1969897"/>
                    <a:pt x="386080" y="1560449"/>
                  </a:cubicBezTo>
                  <a:cubicBezTo>
                    <a:pt x="386080" y="1040638"/>
                    <a:pt x="508635" y="527304"/>
                    <a:pt x="730123" y="91821"/>
                  </a:cubicBezTo>
                  <a:lnTo>
                    <a:pt x="730123" y="0"/>
                  </a:lnTo>
                  <a:close/>
                </a:path>
              </a:pathLst>
            </a:custGeom>
            <a:blipFill rotWithShape="0">
              <a:blip r:embed="rId10"/>
              <a:srcRect/>
              <a:stretch/>
            </a:blip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pPr>
                <a:lnSpc>
                  <a:spcPct val="100000"/>
                </a:lnSpc>
              </a:pPr>
              <a:endParaRPr lang="ru-RU" sz="1800" b="0" strike="noStrike" spc="-1">
                <a:solidFill>
                  <a:srgbClr val="000000"/>
                </a:solidFill>
                <a:latin typeface="Arial"/>
              </a:endParaRPr>
            </a:p>
          </p:txBody>
        </p:sp>
      </p:grpSp>
      <p:grpSp>
        <p:nvGrpSpPr>
          <p:cNvPr id="180" name="Group 24">
            <a:extLst>
              <a:ext uri="{FF2B5EF4-FFF2-40B4-BE49-F238E27FC236}">
                <a16:creationId xmlns:a16="http://schemas.microsoft.com/office/drawing/2014/main" id="{BDBD0016-BA5B-5C38-BAD5-4D04AF49726F}"/>
              </a:ext>
            </a:extLst>
          </p:cNvPr>
          <p:cNvGrpSpPr/>
          <p:nvPr/>
        </p:nvGrpSpPr>
        <p:grpSpPr>
          <a:xfrm>
            <a:off x="22051080" y="11673000"/>
            <a:ext cx="505800" cy="2039400"/>
            <a:chOff x="22051080" y="11673000"/>
            <a:chExt cx="505800" cy="2039400"/>
          </a:xfrm>
        </p:grpSpPr>
        <p:sp>
          <p:nvSpPr>
            <p:cNvPr id="181" name="Freeform 25">
              <a:extLst>
                <a:ext uri="{FF2B5EF4-FFF2-40B4-BE49-F238E27FC236}">
                  <a16:creationId xmlns:a16="http://schemas.microsoft.com/office/drawing/2014/main" id="{D952CF7F-9E72-B7C4-C9B3-5034809A01EF}"/>
                </a:ext>
              </a:extLst>
            </p:cNvPr>
            <p:cNvSpPr/>
            <p:nvPr/>
          </p:nvSpPr>
          <p:spPr>
            <a:xfrm flipV="1">
              <a:off x="22051080" y="11672640"/>
              <a:ext cx="505800" cy="2039400"/>
            </a:xfrm>
            <a:custGeom>
              <a:avLst/>
              <a:gdLst>
                <a:gd name="textAreaLeft" fmla="*/ 0 w 505800"/>
                <a:gd name="textAreaRight" fmla="*/ 507600 w 505800"/>
                <a:gd name="textAreaTop" fmla="*/ -1080 h 2039400"/>
                <a:gd name="textAreaBottom" fmla="*/ 2040120 h 2039400"/>
              </a:gdLst>
              <a:ahLst/>
              <a:cxnLst/>
              <a:rect l="textAreaLeft" t="textAreaTop" r="textAreaRight" b="textAreaBottom"/>
              <a:pathLst>
                <a:path w="677037" h="2721483">
                  <a:moveTo>
                    <a:pt x="0" y="2721483"/>
                  </a:moveTo>
                  <a:lnTo>
                    <a:pt x="0" y="2496312"/>
                  </a:lnTo>
                  <a:cubicBezTo>
                    <a:pt x="237744" y="1687322"/>
                    <a:pt x="260223" y="823976"/>
                    <a:pt x="60071" y="0"/>
                  </a:cubicBezTo>
                  <a:lnTo>
                    <a:pt x="356870" y="0"/>
                  </a:lnTo>
                  <a:cubicBezTo>
                    <a:pt x="549402" y="800862"/>
                    <a:pt x="548513" y="1607820"/>
                    <a:pt x="383286" y="2369058"/>
                  </a:cubicBezTo>
                  <a:lnTo>
                    <a:pt x="677037" y="2721483"/>
                  </a:lnTo>
                  <a:close/>
                </a:path>
              </a:pathLst>
            </a:custGeom>
            <a:blipFill rotWithShape="0">
              <a:blip r:embed="rId11"/>
              <a:srcRect/>
              <a:stretch/>
            </a:blip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pPr>
                <a:lnSpc>
                  <a:spcPct val="100000"/>
                </a:lnSpc>
              </a:pPr>
              <a:endParaRPr lang="ru-RU" sz="1800" b="0" strike="noStrike" spc="-1">
                <a:solidFill>
                  <a:srgbClr val="000000"/>
                </a:solidFill>
                <a:latin typeface="Arial"/>
              </a:endParaRPr>
            </a:p>
          </p:txBody>
        </p:sp>
      </p:grpSp>
      <p:grpSp>
        <p:nvGrpSpPr>
          <p:cNvPr id="182" name="Group 26">
            <a:extLst>
              <a:ext uri="{FF2B5EF4-FFF2-40B4-BE49-F238E27FC236}">
                <a16:creationId xmlns:a16="http://schemas.microsoft.com/office/drawing/2014/main" id="{A652C810-0770-EE6B-7C4F-7BCD1A25B001}"/>
              </a:ext>
            </a:extLst>
          </p:cNvPr>
          <p:cNvGrpSpPr/>
          <p:nvPr/>
        </p:nvGrpSpPr>
        <p:grpSpPr>
          <a:xfrm>
            <a:off x="22011480" y="11674800"/>
            <a:ext cx="37800" cy="167040"/>
            <a:chOff x="22011480" y="11674800"/>
            <a:chExt cx="37800" cy="167040"/>
          </a:xfrm>
        </p:grpSpPr>
        <p:sp>
          <p:nvSpPr>
            <p:cNvPr id="183" name="Freeform 27">
              <a:extLst>
                <a:ext uri="{FF2B5EF4-FFF2-40B4-BE49-F238E27FC236}">
                  <a16:creationId xmlns:a16="http://schemas.microsoft.com/office/drawing/2014/main" id="{912275CB-2952-D091-F5FD-B7F9F3FCAD54}"/>
                </a:ext>
              </a:extLst>
            </p:cNvPr>
            <p:cNvSpPr/>
            <p:nvPr/>
          </p:nvSpPr>
          <p:spPr>
            <a:xfrm>
              <a:off x="22011480" y="11674800"/>
              <a:ext cx="37800" cy="167040"/>
            </a:xfrm>
            <a:custGeom>
              <a:avLst/>
              <a:gdLst>
                <a:gd name="textAreaLeft" fmla="*/ 0 w 37800"/>
                <a:gd name="textAreaRight" fmla="*/ 39600 w 37800"/>
                <a:gd name="textAreaTop" fmla="*/ 0 h 167040"/>
                <a:gd name="textAreaBottom" fmla="*/ 168840 h 167040"/>
              </a:gdLst>
              <a:ahLst/>
              <a:cxnLst/>
              <a:rect l="textAreaLeft" t="textAreaTop" r="textAreaRight" b="textAreaBottom"/>
              <a:pathLst>
                <a:path w="52959" h="225171">
                  <a:moveTo>
                    <a:pt x="0" y="0"/>
                  </a:moveTo>
                  <a:lnTo>
                    <a:pt x="0" y="56642"/>
                  </a:lnTo>
                  <a:cubicBezTo>
                    <a:pt x="18669" y="112395"/>
                    <a:pt x="36322" y="168783"/>
                    <a:pt x="52959" y="225171"/>
                  </a:cubicBezTo>
                  <a:lnTo>
                    <a:pt x="52959" y="0"/>
                  </a:lnTo>
                  <a:close/>
                </a:path>
              </a:pathLst>
            </a:custGeom>
            <a:blipFill rotWithShape="0">
              <a:blip r:embed="rId12"/>
              <a:srcRect/>
              <a:stretch/>
            </a:blip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pPr>
                <a:lnSpc>
                  <a:spcPct val="100000"/>
                </a:lnSpc>
              </a:pPr>
              <a:endParaRPr lang="ru-RU" sz="1800" b="0" strike="noStrike" spc="-1">
                <a:solidFill>
                  <a:srgbClr val="000000"/>
                </a:solidFill>
                <a:latin typeface="Arial"/>
              </a:endParaRPr>
            </a:p>
          </p:txBody>
        </p:sp>
      </p:grpSp>
      <p:grpSp>
        <p:nvGrpSpPr>
          <p:cNvPr id="184" name="Group 28">
            <a:extLst>
              <a:ext uri="{FF2B5EF4-FFF2-40B4-BE49-F238E27FC236}">
                <a16:creationId xmlns:a16="http://schemas.microsoft.com/office/drawing/2014/main" id="{31F4C7FD-E8FB-FD7C-4E85-F840A50AC5EE}"/>
              </a:ext>
            </a:extLst>
          </p:cNvPr>
          <p:cNvGrpSpPr/>
          <p:nvPr/>
        </p:nvGrpSpPr>
        <p:grpSpPr>
          <a:xfrm>
            <a:off x="14437440" y="11673000"/>
            <a:ext cx="776880" cy="752040"/>
            <a:chOff x="14437440" y="11673000"/>
            <a:chExt cx="776880" cy="752040"/>
          </a:xfrm>
        </p:grpSpPr>
        <p:sp>
          <p:nvSpPr>
            <p:cNvPr id="185" name="Freeform 29">
              <a:extLst>
                <a:ext uri="{FF2B5EF4-FFF2-40B4-BE49-F238E27FC236}">
                  <a16:creationId xmlns:a16="http://schemas.microsoft.com/office/drawing/2014/main" id="{2E09C810-4DE3-AE9C-8EDD-7F7848468E85}"/>
                </a:ext>
              </a:extLst>
            </p:cNvPr>
            <p:cNvSpPr/>
            <p:nvPr/>
          </p:nvSpPr>
          <p:spPr>
            <a:xfrm flipV="1">
              <a:off x="14437440" y="11672640"/>
              <a:ext cx="776880" cy="752040"/>
            </a:xfrm>
            <a:custGeom>
              <a:avLst/>
              <a:gdLst>
                <a:gd name="textAreaLeft" fmla="*/ 0 w 776880"/>
                <a:gd name="textAreaRight" fmla="*/ 778680 w 776880"/>
                <a:gd name="textAreaTop" fmla="*/ -1080 h 752040"/>
                <a:gd name="textAreaBottom" fmla="*/ 752760 h 752040"/>
              </a:gdLst>
              <a:ahLst/>
              <a:cxnLst/>
              <a:rect l="textAreaLeft" t="textAreaTop" r="textAreaRight" b="textAreaBottom"/>
              <a:pathLst>
                <a:path w="1038225" h="1005078">
                  <a:moveTo>
                    <a:pt x="187960" y="1005078"/>
                  </a:moveTo>
                  <a:cubicBezTo>
                    <a:pt x="91694" y="670687"/>
                    <a:pt x="29718" y="334391"/>
                    <a:pt x="0" y="0"/>
                  </a:cubicBezTo>
                  <a:lnTo>
                    <a:pt x="0" y="0"/>
                  </a:lnTo>
                  <a:lnTo>
                    <a:pt x="876300" y="425958"/>
                  </a:lnTo>
                  <a:cubicBezTo>
                    <a:pt x="917829" y="621284"/>
                    <a:pt x="971804" y="814705"/>
                    <a:pt x="1038225" y="1005078"/>
                  </a:cubicBezTo>
                  <a:close/>
                </a:path>
              </a:pathLst>
            </a:custGeom>
            <a:blipFill rotWithShape="0">
              <a:blip r:embed="rId13"/>
              <a:srcRect/>
              <a:stretch/>
            </a:blip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pPr>
                <a:lnSpc>
                  <a:spcPct val="100000"/>
                </a:lnSpc>
              </a:pPr>
              <a:endParaRPr lang="ru-RU" sz="1800" b="0" strike="noStrike" spc="-1">
                <a:solidFill>
                  <a:srgbClr val="000000"/>
                </a:solidFill>
                <a:latin typeface="Arial"/>
              </a:endParaRPr>
            </a:p>
          </p:txBody>
        </p:sp>
      </p:grpSp>
      <p:grpSp>
        <p:nvGrpSpPr>
          <p:cNvPr id="186" name="Group 30">
            <a:extLst>
              <a:ext uri="{FF2B5EF4-FFF2-40B4-BE49-F238E27FC236}">
                <a16:creationId xmlns:a16="http://schemas.microsoft.com/office/drawing/2014/main" id="{4801509A-B23B-8F24-B183-6473F998658F}"/>
              </a:ext>
            </a:extLst>
          </p:cNvPr>
          <p:cNvGrpSpPr/>
          <p:nvPr/>
        </p:nvGrpSpPr>
        <p:grpSpPr>
          <a:xfrm>
            <a:off x="13747680" y="11673000"/>
            <a:ext cx="9763920" cy="2039400"/>
            <a:chOff x="13747680" y="11673000"/>
            <a:chExt cx="9763920" cy="2039400"/>
          </a:xfrm>
        </p:grpSpPr>
        <p:sp>
          <p:nvSpPr>
            <p:cNvPr id="187" name="Freeform 31">
              <a:extLst>
                <a:ext uri="{FF2B5EF4-FFF2-40B4-BE49-F238E27FC236}">
                  <a16:creationId xmlns:a16="http://schemas.microsoft.com/office/drawing/2014/main" id="{3A664B61-6937-2D6C-6D96-6B109D9E481F}"/>
                </a:ext>
              </a:extLst>
            </p:cNvPr>
            <p:cNvSpPr/>
            <p:nvPr/>
          </p:nvSpPr>
          <p:spPr>
            <a:xfrm flipV="1">
              <a:off x="13747680" y="11672640"/>
              <a:ext cx="9763920" cy="2039400"/>
            </a:xfrm>
            <a:custGeom>
              <a:avLst/>
              <a:gdLst>
                <a:gd name="textAreaLeft" fmla="*/ 0 w 9763920"/>
                <a:gd name="textAreaRight" fmla="*/ 9765720 w 9763920"/>
                <a:gd name="textAreaTop" fmla="*/ -1080 h 2039400"/>
                <a:gd name="textAreaBottom" fmla="*/ 2040120 h 2039400"/>
              </a:gdLst>
              <a:ahLst/>
              <a:cxnLst/>
              <a:rect l="textAreaLeft" t="textAreaTop" r="textAreaRight" b="textAreaBottom"/>
              <a:pathLst>
                <a:path w="13020802" h="2721483">
                  <a:moveTo>
                    <a:pt x="86360" y="2208657"/>
                  </a:moveTo>
                  <a:cubicBezTo>
                    <a:pt x="34798" y="1897253"/>
                    <a:pt x="6096" y="1583309"/>
                    <a:pt x="0" y="1269238"/>
                  </a:cubicBezTo>
                  <a:lnTo>
                    <a:pt x="0" y="1269238"/>
                  </a:lnTo>
                  <a:lnTo>
                    <a:pt x="86360" y="1311275"/>
                  </a:lnTo>
                  <a:lnTo>
                    <a:pt x="86360" y="2208657"/>
                  </a:lnTo>
                  <a:close/>
                  <a:moveTo>
                    <a:pt x="11748643" y="2721483"/>
                  </a:moveTo>
                  <a:lnTo>
                    <a:pt x="11454892" y="2369058"/>
                  </a:lnTo>
                  <a:cubicBezTo>
                    <a:pt x="11620119" y="1607820"/>
                    <a:pt x="11621008" y="800862"/>
                    <a:pt x="11428476" y="0"/>
                  </a:cubicBezTo>
                  <a:lnTo>
                    <a:pt x="12861036" y="0"/>
                  </a:lnTo>
                  <a:cubicBezTo>
                    <a:pt x="13020802" y="904367"/>
                    <a:pt x="12986893" y="1833626"/>
                    <a:pt x="12764643" y="2721483"/>
                  </a:cubicBezTo>
                  <a:close/>
                </a:path>
              </a:pathLst>
            </a:custGeom>
            <a:blipFill rotWithShape="0">
              <a:blip r:embed="rId14"/>
              <a:srcRect/>
              <a:stretch/>
            </a:blip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pPr>
                <a:lnSpc>
                  <a:spcPct val="100000"/>
                </a:lnSpc>
              </a:pPr>
              <a:endParaRPr lang="ru-RU" sz="1800" b="0" strike="noStrike" spc="-1">
                <a:solidFill>
                  <a:srgbClr val="000000"/>
                </a:solidFill>
                <a:latin typeface="Arial"/>
              </a:endParaRPr>
            </a:p>
          </p:txBody>
        </p:sp>
      </p:grpSp>
      <p:grpSp>
        <p:nvGrpSpPr>
          <p:cNvPr id="188" name="Group 32">
            <a:extLst>
              <a:ext uri="{FF2B5EF4-FFF2-40B4-BE49-F238E27FC236}">
                <a16:creationId xmlns:a16="http://schemas.microsoft.com/office/drawing/2014/main" id="{CC9F17DB-88B3-9606-DE16-9E4179E2AAC3}"/>
              </a:ext>
            </a:extLst>
          </p:cNvPr>
          <p:cNvGrpSpPr/>
          <p:nvPr/>
        </p:nvGrpSpPr>
        <p:grpSpPr>
          <a:xfrm>
            <a:off x="13812120" y="11674800"/>
            <a:ext cx="532800" cy="1055880"/>
            <a:chOff x="13812120" y="11674800"/>
            <a:chExt cx="532800" cy="1055880"/>
          </a:xfrm>
        </p:grpSpPr>
        <p:sp>
          <p:nvSpPr>
            <p:cNvPr id="189" name="Freeform 33">
              <a:extLst>
                <a:ext uri="{FF2B5EF4-FFF2-40B4-BE49-F238E27FC236}">
                  <a16:creationId xmlns:a16="http://schemas.microsoft.com/office/drawing/2014/main" id="{9FF8E1BC-E142-0E0F-CBD6-533357A98065}"/>
                </a:ext>
              </a:extLst>
            </p:cNvPr>
            <p:cNvSpPr/>
            <p:nvPr/>
          </p:nvSpPr>
          <p:spPr>
            <a:xfrm>
              <a:off x="13812120" y="11674800"/>
              <a:ext cx="532800" cy="1055880"/>
            </a:xfrm>
            <a:custGeom>
              <a:avLst/>
              <a:gdLst>
                <a:gd name="textAreaLeft" fmla="*/ 0 w 532800"/>
                <a:gd name="textAreaRight" fmla="*/ 534600 w 532800"/>
                <a:gd name="textAreaTop" fmla="*/ 0 h 1055880"/>
                <a:gd name="textAreaBottom" fmla="*/ 1057680 h 1055880"/>
              </a:gdLst>
              <a:ahLst/>
              <a:cxnLst/>
              <a:rect l="textAreaLeft" t="textAreaTop" r="textAreaRight" b="textAreaBottom"/>
              <a:pathLst>
                <a:path w="712724" h="1410335">
                  <a:moveTo>
                    <a:pt x="106299" y="0"/>
                  </a:moveTo>
                  <a:cubicBezTo>
                    <a:pt x="63881" y="169799"/>
                    <a:pt x="28448" y="340995"/>
                    <a:pt x="0" y="512826"/>
                  </a:cubicBezTo>
                  <a:lnTo>
                    <a:pt x="0" y="1410335"/>
                  </a:lnTo>
                  <a:lnTo>
                    <a:pt x="552831" y="1141603"/>
                  </a:lnTo>
                  <a:cubicBezTo>
                    <a:pt x="568706" y="750062"/>
                    <a:pt x="623316" y="368173"/>
                    <a:pt x="712724" y="0"/>
                  </a:cubicBezTo>
                  <a:close/>
                </a:path>
              </a:pathLst>
            </a:custGeom>
            <a:blipFill rotWithShape="0">
              <a:blip r:embed="rId15"/>
              <a:srcRect/>
              <a:stretch/>
            </a:blip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pPr>
                <a:lnSpc>
                  <a:spcPct val="100000"/>
                </a:lnSpc>
              </a:pPr>
              <a:endParaRPr lang="ru-RU" sz="1800" b="0" strike="noStrike" spc="-1">
                <a:solidFill>
                  <a:srgbClr val="000000"/>
                </a:solidFill>
                <a:latin typeface="Arial"/>
              </a:endParaRPr>
            </a:p>
          </p:txBody>
        </p:sp>
      </p:grpSp>
      <p:grpSp>
        <p:nvGrpSpPr>
          <p:cNvPr id="190" name="Group 34">
            <a:extLst>
              <a:ext uri="{FF2B5EF4-FFF2-40B4-BE49-F238E27FC236}">
                <a16:creationId xmlns:a16="http://schemas.microsoft.com/office/drawing/2014/main" id="{BEFF508B-66A7-72B7-C718-E155758B1AA4}"/>
              </a:ext>
            </a:extLst>
          </p:cNvPr>
          <p:cNvGrpSpPr/>
          <p:nvPr/>
        </p:nvGrpSpPr>
        <p:grpSpPr>
          <a:xfrm>
            <a:off x="14226840" y="11673000"/>
            <a:ext cx="349560" cy="854280"/>
            <a:chOff x="14226840" y="11673000"/>
            <a:chExt cx="349560" cy="854280"/>
          </a:xfrm>
        </p:grpSpPr>
        <p:sp>
          <p:nvSpPr>
            <p:cNvPr id="191" name="Freeform 35">
              <a:extLst>
                <a:ext uri="{FF2B5EF4-FFF2-40B4-BE49-F238E27FC236}">
                  <a16:creationId xmlns:a16="http://schemas.microsoft.com/office/drawing/2014/main" id="{EFF30E19-0403-212E-C178-52CFBEB0018E}"/>
                </a:ext>
              </a:extLst>
            </p:cNvPr>
            <p:cNvSpPr/>
            <p:nvPr/>
          </p:nvSpPr>
          <p:spPr>
            <a:xfrm flipV="1">
              <a:off x="14226840" y="11672640"/>
              <a:ext cx="349560" cy="854280"/>
            </a:xfrm>
            <a:custGeom>
              <a:avLst/>
              <a:gdLst>
                <a:gd name="textAreaLeft" fmla="*/ 0 w 349560"/>
                <a:gd name="textAreaRight" fmla="*/ 351360 w 349560"/>
                <a:gd name="textAreaTop" fmla="*/ -1080 h 854280"/>
                <a:gd name="textAreaBottom" fmla="*/ 855000 h 854280"/>
              </a:gdLst>
              <a:ahLst/>
              <a:cxnLst/>
              <a:rect l="textAreaLeft" t="textAreaTop" r="textAreaRight" b="textAreaBottom"/>
              <a:pathLst>
                <a:path w="468630" h="1141603">
                  <a:moveTo>
                    <a:pt x="159893" y="1141603"/>
                  </a:moveTo>
                  <a:cubicBezTo>
                    <a:pt x="70485" y="773430"/>
                    <a:pt x="15875" y="391541"/>
                    <a:pt x="0" y="0"/>
                  </a:cubicBezTo>
                  <a:lnTo>
                    <a:pt x="0" y="0"/>
                  </a:lnTo>
                  <a:lnTo>
                    <a:pt x="280670" y="136525"/>
                  </a:lnTo>
                  <a:cubicBezTo>
                    <a:pt x="310388" y="470916"/>
                    <a:pt x="372364" y="807212"/>
                    <a:pt x="468630" y="1141603"/>
                  </a:cubicBezTo>
                  <a:close/>
                </a:path>
              </a:pathLst>
            </a:custGeom>
            <a:blipFill rotWithShape="0">
              <a:blip r:embed="rId16"/>
              <a:srcRect/>
              <a:stretch/>
            </a:blip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pPr>
                <a:lnSpc>
                  <a:spcPct val="100000"/>
                </a:lnSpc>
              </a:pPr>
              <a:endParaRPr lang="ru-RU" sz="1800" b="0" strike="noStrike" spc="-1">
                <a:solidFill>
                  <a:srgbClr val="000000"/>
                </a:solidFill>
                <a:latin typeface="Arial"/>
              </a:endParaRPr>
            </a:p>
          </p:txBody>
        </p:sp>
      </p:grpSp>
      <p:sp>
        <p:nvSpPr>
          <p:cNvPr id="192" name="Freeform 36">
            <a:extLst>
              <a:ext uri="{FF2B5EF4-FFF2-40B4-BE49-F238E27FC236}">
                <a16:creationId xmlns:a16="http://schemas.microsoft.com/office/drawing/2014/main" id="{9033C5BF-D845-5555-650B-E4F80CBED928}"/>
              </a:ext>
            </a:extLst>
          </p:cNvPr>
          <p:cNvSpPr/>
          <p:nvPr/>
        </p:nvSpPr>
        <p:spPr>
          <a:xfrm>
            <a:off x="16304760" y="11999160"/>
            <a:ext cx="30600" cy="96480"/>
          </a:xfrm>
          <a:custGeom>
            <a:avLst/>
            <a:gdLst>
              <a:gd name="textAreaLeft" fmla="*/ 0 w 30600"/>
              <a:gd name="textAreaRight" fmla="*/ 32400 w 30600"/>
              <a:gd name="textAreaTop" fmla="*/ 0 h 96480"/>
              <a:gd name="textAreaBottom" fmla="*/ 98280 h 96480"/>
            </a:gdLst>
            <a:ahLst/>
            <a:cxnLst/>
            <a:rect l="textAreaLeft" t="textAreaTop" r="textAreaRight" b="textAreaBottom"/>
            <a:pathLst>
              <a:path w="32280" h="98346">
                <a:moveTo>
                  <a:pt x="0" y="0"/>
                </a:moveTo>
                <a:lnTo>
                  <a:pt x="32280" y="0"/>
                </a:lnTo>
                <a:lnTo>
                  <a:pt x="32280" y="98345"/>
                </a:lnTo>
                <a:lnTo>
                  <a:pt x="0" y="98345"/>
                </a:lnTo>
                <a:lnTo>
                  <a:pt x="0" y="0"/>
                </a:lnTo>
                <a:close/>
              </a:path>
            </a:pathLst>
          </a:custGeom>
          <a:blipFill rotWithShape="0">
            <a:blip r:embed="rId17"/>
            <a:srcRect/>
            <a:stretch/>
          </a:blip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>
              <a:lnSpc>
                <a:spcPct val="100000"/>
              </a:lnSpc>
            </a:pPr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grpSp>
        <p:nvGrpSpPr>
          <p:cNvPr id="193" name="Group 37">
            <a:extLst>
              <a:ext uri="{FF2B5EF4-FFF2-40B4-BE49-F238E27FC236}">
                <a16:creationId xmlns:a16="http://schemas.microsoft.com/office/drawing/2014/main" id="{8357D29B-B873-CCCA-D40A-AF25DE5BD5C6}"/>
              </a:ext>
            </a:extLst>
          </p:cNvPr>
          <p:cNvGrpSpPr/>
          <p:nvPr/>
        </p:nvGrpSpPr>
        <p:grpSpPr>
          <a:xfrm>
            <a:off x="21832920" y="11668680"/>
            <a:ext cx="181800" cy="2066760"/>
            <a:chOff x="21832920" y="11668680"/>
            <a:chExt cx="181800" cy="2066760"/>
          </a:xfrm>
        </p:grpSpPr>
        <p:sp>
          <p:nvSpPr>
            <p:cNvPr id="194" name="Freeform 38">
              <a:extLst>
                <a:ext uri="{FF2B5EF4-FFF2-40B4-BE49-F238E27FC236}">
                  <a16:creationId xmlns:a16="http://schemas.microsoft.com/office/drawing/2014/main" id="{18BA4086-D84F-C604-6C03-28680109808A}"/>
                </a:ext>
              </a:extLst>
            </p:cNvPr>
            <p:cNvSpPr/>
            <p:nvPr/>
          </p:nvSpPr>
          <p:spPr>
            <a:xfrm>
              <a:off x="21832920" y="11668680"/>
              <a:ext cx="181800" cy="2066760"/>
            </a:xfrm>
            <a:custGeom>
              <a:avLst/>
              <a:gdLst>
                <a:gd name="textAreaLeft" fmla="*/ 0 w 181800"/>
                <a:gd name="textAreaRight" fmla="*/ 183600 w 181800"/>
                <a:gd name="textAreaTop" fmla="*/ 0 h 2066760"/>
                <a:gd name="textAreaBottom" fmla="*/ 2068560 h 2066760"/>
              </a:gdLst>
              <a:ahLst/>
              <a:cxnLst/>
              <a:rect l="textAreaLeft" t="textAreaTop" r="textAreaRight" b="textAreaBottom"/>
              <a:pathLst>
                <a:path w="183515" h="2068449">
                  <a:moveTo>
                    <a:pt x="0" y="2068449"/>
                  </a:moveTo>
                  <a:lnTo>
                    <a:pt x="183515" y="2068449"/>
                  </a:lnTo>
                  <a:lnTo>
                    <a:pt x="183515" y="0"/>
                  </a:lnTo>
                  <a:lnTo>
                    <a:pt x="0" y="0"/>
                  </a:lnTo>
                  <a:lnTo>
                    <a:pt x="0" y="2068449"/>
                  </a:lnTo>
                  <a:close/>
                </a:path>
              </a:pathLst>
            </a:custGeom>
            <a:solidFill>
              <a:srgbClr val="AE2014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pPr>
                <a:lnSpc>
                  <a:spcPct val="100000"/>
                </a:lnSpc>
              </a:pPr>
              <a:endParaRPr lang="ru-RU" sz="1800" b="0" strike="noStrike" spc="-1">
                <a:solidFill>
                  <a:srgbClr val="000000"/>
                </a:solidFill>
                <a:latin typeface="Arial"/>
              </a:endParaRPr>
            </a:p>
          </p:txBody>
        </p:sp>
      </p:grpSp>
      <p:grpSp>
        <p:nvGrpSpPr>
          <p:cNvPr id="195" name="Group 39">
            <a:extLst>
              <a:ext uri="{FF2B5EF4-FFF2-40B4-BE49-F238E27FC236}">
                <a16:creationId xmlns:a16="http://schemas.microsoft.com/office/drawing/2014/main" id="{8BAD8EB6-12B7-4CF5-7404-4174F6658990}"/>
              </a:ext>
            </a:extLst>
          </p:cNvPr>
          <p:cNvGrpSpPr/>
          <p:nvPr/>
        </p:nvGrpSpPr>
        <p:grpSpPr>
          <a:xfrm>
            <a:off x="21486240" y="11674800"/>
            <a:ext cx="349560" cy="2039400"/>
            <a:chOff x="21486240" y="11674800"/>
            <a:chExt cx="349560" cy="2039400"/>
          </a:xfrm>
        </p:grpSpPr>
        <p:sp>
          <p:nvSpPr>
            <p:cNvPr id="196" name="Freeform 40">
              <a:extLst>
                <a:ext uri="{FF2B5EF4-FFF2-40B4-BE49-F238E27FC236}">
                  <a16:creationId xmlns:a16="http://schemas.microsoft.com/office/drawing/2014/main" id="{337367EB-90D8-04BA-0E59-FDC190C80C8A}"/>
                </a:ext>
              </a:extLst>
            </p:cNvPr>
            <p:cNvSpPr/>
            <p:nvPr/>
          </p:nvSpPr>
          <p:spPr>
            <a:xfrm>
              <a:off x="21486240" y="11674800"/>
              <a:ext cx="349560" cy="2039400"/>
            </a:xfrm>
            <a:custGeom>
              <a:avLst/>
              <a:gdLst>
                <a:gd name="textAreaLeft" fmla="*/ 0 w 349560"/>
                <a:gd name="textAreaRight" fmla="*/ 351360 w 349560"/>
                <a:gd name="textAreaTop" fmla="*/ 0 h 2039400"/>
                <a:gd name="textAreaBottom" fmla="*/ 2041200 h 2039400"/>
              </a:gdLst>
              <a:ahLst/>
              <a:cxnLst/>
              <a:rect l="textAreaLeft" t="textAreaTop" r="textAreaRight" b="textAreaBottom"/>
              <a:pathLst>
                <a:path w="468630" h="2721483">
                  <a:moveTo>
                    <a:pt x="0" y="0"/>
                  </a:moveTo>
                  <a:cubicBezTo>
                    <a:pt x="188595" y="484124"/>
                    <a:pt x="292227" y="1010285"/>
                    <a:pt x="292227" y="1560449"/>
                  </a:cubicBezTo>
                  <a:cubicBezTo>
                    <a:pt x="292227" y="1962531"/>
                    <a:pt x="236982" y="2351913"/>
                    <a:pt x="133604" y="2721483"/>
                  </a:cubicBezTo>
                  <a:lnTo>
                    <a:pt x="468630" y="2721483"/>
                  </a:lnTo>
                  <a:lnTo>
                    <a:pt x="468630" y="0"/>
                  </a:lnTo>
                  <a:close/>
                </a:path>
              </a:pathLst>
            </a:custGeom>
            <a:blipFill rotWithShape="0">
              <a:blip r:embed="rId18"/>
              <a:srcRect/>
              <a:stretch/>
            </a:blip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pPr>
                <a:lnSpc>
                  <a:spcPct val="100000"/>
                </a:lnSpc>
              </a:pPr>
              <a:endParaRPr lang="ru-RU" sz="1800" b="0" strike="noStrike" spc="-1">
                <a:solidFill>
                  <a:srgbClr val="000000"/>
                </a:solidFill>
                <a:latin typeface="Arial"/>
              </a:endParaRPr>
            </a:p>
          </p:txBody>
        </p:sp>
      </p:grpSp>
      <p:grpSp>
        <p:nvGrpSpPr>
          <p:cNvPr id="197" name="Group 41">
            <a:extLst>
              <a:ext uri="{FF2B5EF4-FFF2-40B4-BE49-F238E27FC236}">
                <a16:creationId xmlns:a16="http://schemas.microsoft.com/office/drawing/2014/main" id="{36D0C373-3B26-3088-E20A-18F37BB5F3F4}"/>
              </a:ext>
            </a:extLst>
          </p:cNvPr>
          <p:cNvGrpSpPr/>
          <p:nvPr/>
        </p:nvGrpSpPr>
        <p:grpSpPr>
          <a:xfrm>
            <a:off x="21140640" y="11674800"/>
            <a:ext cx="563400" cy="2039400"/>
            <a:chOff x="21140640" y="11674800"/>
            <a:chExt cx="563400" cy="2039400"/>
          </a:xfrm>
        </p:grpSpPr>
        <p:sp>
          <p:nvSpPr>
            <p:cNvPr id="198" name="Freeform 42">
              <a:extLst>
                <a:ext uri="{FF2B5EF4-FFF2-40B4-BE49-F238E27FC236}">
                  <a16:creationId xmlns:a16="http://schemas.microsoft.com/office/drawing/2014/main" id="{398B2FF8-B8B9-10AF-2DF8-4C88BA84276B}"/>
                </a:ext>
              </a:extLst>
            </p:cNvPr>
            <p:cNvSpPr/>
            <p:nvPr/>
          </p:nvSpPr>
          <p:spPr>
            <a:xfrm>
              <a:off x="21140640" y="11674800"/>
              <a:ext cx="563400" cy="2039400"/>
            </a:xfrm>
            <a:custGeom>
              <a:avLst/>
              <a:gdLst>
                <a:gd name="textAreaLeft" fmla="*/ 0 w 563400"/>
                <a:gd name="textAreaRight" fmla="*/ 565200 w 563400"/>
                <a:gd name="textAreaTop" fmla="*/ 0 h 2039400"/>
                <a:gd name="textAreaBottom" fmla="*/ 2041200 h 2039400"/>
              </a:gdLst>
              <a:ahLst/>
              <a:cxnLst/>
              <a:rect l="textAreaLeft" t="textAreaTop" r="textAreaRight" b="textAreaBottom"/>
              <a:pathLst>
                <a:path w="753364" h="2721483">
                  <a:moveTo>
                    <a:pt x="0" y="0"/>
                  </a:moveTo>
                  <a:cubicBezTo>
                    <a:pt x="188595" y="447802"/>
                    <a:pt x="292989" y="939673"/>
                    <a:pt x="292989" y="1455166"/>
                  </a:cubicBezTo>
                  <a:cubicBezTo>
                    <a:pt x="292989" y="1899285"/>
                    <a:pt x="215646" y="2325497"/>
                    <a:pt x="73660" y="2721483"/>
                  </a:cubicBezTo>
                  <a:lnTo>
                    <a:pt x="594741" y="2721483"/>
                  </a:lnTo>
                  <a:cubicBezTo>
                    <a:pt x="698119" y="2351913"/>
                    <a:pt x="753364" y="1962531"/>
                    <a:pt x="753364" y="1560449"/>
                  </a:cubicBezTo>
                  <a:cubicBezTo>
                    <a:pt x="753364" y="1010285"/>
                    <a:pt x="649732" y="484124"/>
                    <a:pt x="461137" y="0"/>
                  </a:cubicBezTo>
                  <a:close/>
                </a:path>
              </a:pathLst>
            </a:custGeom>
            <a:blipFill rotWithShape="0">
              <a:blip r:embed="rId19"/>
              <a:srcRect/>
              <a:stretch/>
            </a:blip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pPr>
                <a:lnSpc>
                  <a:spcPct val="100000"/>
                </a:lnSpc>
              </a:pPr>
              <a:endParaRPr lang="ru-RU" sz="1800" b="0" strike="noStrike" spc="-1">
                <a:solidFill>
                  <a:srgbClr val="000000"/>
                </a:solidFill>
                <a:latin typeface="Arial"/>
              </a:endParaRPr>
            </a:p>
          </p:txBody>
        </p:sp>
      </p:grpSp>
      <p:grpSp>
        <p:nvGrpSpPr>
          <p:cNvPr id="199" name="Group 43">
            <a:extLst>
              <a:ext uri="{FF2B5EF4-FFF2-40B4-BE49-F238E27FC236}">
                <a16:creationId xmlns:a16="http://schemas.microsoft.com/office/drawing/2014/main" id="{DD19A599-51EB-99A7-93B6-5AF2B5E5A5C3}"/>
              </a:ext>
            </a:extLst>
          </p:cNvPr>
          <p:cNvGrpSpPr/>
          <p:nvPr/>
        </p:nvGrpSpPr>
        <p:grpSpPr>
          <a:xfrm>
            <a:off x="16337160" y="11674800"/>
            <a:ext cx="57600" cy="2039400"/>
            <a:chOff x="16337160" y="11674800"/>
            <a:chExt cx="57600" cy="2039400"/>
          </a:xfrm>
        </p:grpSpPr>
        <p:sp>
          <p:nvSpPr>
            <p:cNvPr id="200" name="Freeform 44">
              <a:extLst>
                <a:ext uri="{FF2B5EF4-FFF2-40B4-BE49-F238E27FC236}">
                  <a16:creationId xmlns:a16="http://schemas.microsoft.com/office/drawing/2014/main" id="{73AD9183-8A19-6469-98B0-AB9728AB9EAC}"/>
                </a:ext>
              </a:extLst>
            </p:cNvPr>
            <p:cNvSpPr/>
            <p:nvPr/>
          </p:nvSpPr>
          <p:spPr>
            <a:xfrm>
              <a:off x="16337160" y="11674800"/>
              <a:ext cx="57600" cy="2039400"/>
            </a:xfrm>
            <a:custGeom>
              <a:avLst/>
              <a:gdLst>
                <a:gd name="textAreaLeft" fmla="*/ 0 w 57600"/>
                <a:gd name="textAreaRight" fmla="*/ 59400 w 57600"/>
                <a:gd name="textAreaTop" fmla="*/ 0 h 2039400"/>
                <a:gd name="textAreaBottom" fmla="*/ 2041200 h 2039400"/>
              </a:gdLst>
              <a:ahLst/>
              <a:cxnLst/>
              <a:rect l="textAreaLeft" t="textAreaTop" r="textAreaRight" b="textAreaBottom"/>
              <a:pathLst>
                <a:path w="79375" h="2721483">
                  <a:moveTo>
                    <a:pt x="5461" y="0"/>
                  </a:moveTo>
                  <a:lnTo>
                    <a:pt x="24257" y="45085"/>
                  </a:lnTo>
                  <a:cubicBezTo>
                    <a:pt x="16129" y="60579"/>
                    <a:pt x="8001" y="76200"/>
                    <a:pt x="0" y="91821"/>
                  </a:cubicBezTo>
                  <a:lnTo>
                    <a:pt x="0" y="432308"/>
                  </a:lnTo>
                  <a:cubicBezTo>
                    <a:pt x="24003" y="364363"/>
                    <a:pt x="50546" y="297180"/>
                    <a:pt x="79375" y="230886"/>
                  </a:cubicBezTo>
                  <a:lnTo>
                    <a:pt x="79375" y="0"/>
                  </a:lnTo>
                  <a:close/>
                  <a:moveTo>
                    <a:pt x="79375" y="541528"/>
                  </a:moveTo>
                  <a:lnTo>
                    <a:pt x="0" y="555625"/>
                  </a:lnTo>
                  <a:lnTo>
                    <a:pt x="0" y="2721483"/>
                  </a:lnTo>
                  <a:lnTo>
                    <a:pt x="79375" y="2721483"/>
                  </a:lnTo>
                  <a:lnTo>
                    <a:pt x="79375" y="541528"/>
                  </a:lnTo>
                  <a:close/>
                </a:path>
              </a:pathLst>
            </a:custGeom>
            <a:blipFill rotWithShape="0">
              <a:blip r:embed="rId20"/>
              <a:srcRect/>
              <a:stretch/>
            </a:blip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pPr>
                <a:lnSpc>
                  <a:spcPct val="100000"/>
                </a:lnSpc>
              </a:pPr>
              <a:endParaRPr lang="ru-RU" sz="1800" b="0" strike="noStrike" spc="-1">
                <a:solidFill>
                  <a:srgbClr val="000000"/>
                </a:solidFill>
                <a:latin typeface="Arial"/>
              </a:endParaRPr>
            </a:p>
          </p:txBody>
        </p:sp>
      </p:grpSp>
      <p:grpSp>
        <p:nvGrpSpPr>
          <p:cNvPr id="201" name="Group 45">
            <a:extLst>
              <a:ext uri="{FF2B5EF4-FFF2-40B4-BE49-F238E27FC236}">
                <a16:creationId xmlns:a16="http://schemas.microsoft.com/office/drawing/2014/main" id="{2F2F6884-E159-3121-BB07-5071C5E09EE8}"/>
              </a:ext>
            </a:extLst>
          </p:cNvPr>
          <p:cNvGrpSpPr/>
          <p:nvPr/>
        </p:nvGrpSpPr>
        <p:grpSpPr>
          <a:xfrm>
            <a:off x="16332120" y="11668680"/>
            <a:ext cx="28080" cy="77400"/>
            <a:chOff x="16332120" y="11668680"/>
            <a:chExt cx="28080" cy="77400"/>
          </a:xfrm>
        </p:grpSpPr>
        <p:sp>
          <p:nvSpPr>
            <p:cNvPr id="202" name="Freeform 46">
              <a:extLst>
                <a:ext uri="{FF2B5EF4-FFF2-40B4-BE49-F238E27FC236}">
                  <a16:creationId xmlns:a16="http://schemas.microsoft.com/office/drawing/2014/main" id="{4B727CFA-E9AD-223D-DD30-0AA96E24F466}"/>
                </a:ext>
              </a:extLst>
            </p:cNvPr>
            <p:cNvSpPr/>
            <p:nvPr/>
          </p:nvSpPr>
          <p:spPr>
            <a:xfrm>
              <a:off x="16332120" y="11668680"/>
              <a:ext cx="28080" cy="77400"/>
            </a:xfrm>
            <a:custGeom>
              <a:avLst/>
              <a:gdLst>
                <a:gd name="textAreaLeft" fmla="*/ 0 w 28080"/>
                <a:gd name="textAreaRight" fmla="*/ 29880 w 28080"/>
                <a:gd name="textAreaTop" fmla="*/ 0 h 77400"/>
                <a:gd name="textAreaBottom" fmla="*/ 79200 h 77400"/>
              </a:gdLst>
              <a:ahLst/>
              <a:cxnLst/>
              <a:rect l="textAreaLeft" t="textAreaTop" r="textAreaRight" b="textAreaBottom"/>
              <a:pathLst>
                <a:path w="29718" h="79375">
                  <a:moveTo>
                    <a:pt x="0" y="79375"/>
                  </a:moveTo>
                  <a:lnTo>
                    <a:pt x="29718" y="79375"/>
                  </a:lnTo>
                  <a:lnTo>
                    <a:pt x="29718" y="0"/>
                  </a:lnTo>
                  <a:lnTo>
                    <a:pt x="0" y="0"/>
                  </a:lnTo>
                  <a:lnTo>
                    <a:pt x="0" y="79375"/>
                  </a:lnTo>
                  <a:close/>
                </a:path>
              </a:pathLst>
            </a:custGeom>
            <a:solidFill>
              <a:srgbClr val="C4896B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34200" rIns="90000" bIns="34200" anchor="t">
              <a:noAutofit/>
            </a:bodyPr>
            <a:lstStyle/>
            <a:p>
              <a:pPr>
                <a:lnSpc>
                  <a:spcPct val="100000"/>
                </a:lnSpc>
              </a:pPr>
              <a:endParaRPr lang="ru-RU" sz="1800" b="0" strike="noStrike" spc="-1">
                <a:solidFill>
                  <a:srgbClr val="000000"/>
                </a:solidFill>
                <a:latin typeface="Arial"/>
              </a:endParaRPr>
            </a:p>
          </p:txBody>
        </p:sp>
      </p:grpSp>
      <p:sp>
        <p:nvSpPr>
          <p:cNvPr id="203" name="Freeform 47">
            <a:extLst>
              <a:ext uri="{FF2B5EF4-FFF2-40B4-BE49-F238E27FC236}">
                <a16:creationId xmlns:a16="http://schemas.microsoft.com/office/drawing/2014/main" id="{9F8C1899-51E0-CB5B-761A-2C351E196CF2}"/>
              </a:ext>
            </a:extLst>
          </p:cNvPr>
          <p:cNvSpPr/>
          <p:nvPr/>
        </p:nvSpPr>
        <p:spPr>
          <a:xfrm>
            <a:off x="21997080" y="11674800"/>
            <a:ext cx="12600" cy="40680"/>
          </a:xfrm>
          <a:custGeom>
            <a:avLst/>
            <a:gdLst>
              <a:gd name="textAreaLeft" fmla="*/ 0 w 12600"/>
              <a:gd name="textAreaRight" fmla="*/ 14400 w 12600"/>
              <a:gd name="textAreaTop" fmla="*/ 0 h 40680"/>
              <a:gd name="textAreaBottom" fmla="*/ 42480 h 40680"/>
            </a:gdLst>
            <a:ahLst/>
            <a:cxnLst/>
            <a:rect l="textAreaLeft" t="textAreaTop" r="textAreaRight" b="textAreaBottom"/>
            <a:pathLst>
              <a:path w="14507" h="42510">
                <a:moveTo>
                  <a:pt x="0" y="0"/>
                </a:moveTo>
                <a:lnTo>
                  <a:pt x="14507" y="0"/>
                </a:lnTo>
                <a:lnTo>
                  <a:pt x="14507" y="42510"/>
                </a:lnTo>
                <a:lnTo>
                  <a:pt x="0" y="42510"/>
                </a:lnTo>
                <a:lnTo>
                  <a:pt x="0" y="0"/>
                </a:lnTo>
                <a:close/>
              </a:path>
            </a:pathLst>
          </a:custGeom>
          <a:blipFill rotWithShape="0">
            <a:blip r:embed="rId21"/>
            <a:srcRect/>
            <a:stretch/>
          </a:blip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-2520" rIns="90000" bIns="-2520" anchor="t">
            <a:noAutofit/>
          </a:bodyPr>
          <a:lstStyle/>
          <a:p>
            <a:pPr>
              <a:lnSpc>
                <a:spcPct val="100000"/>
              </a:lnSpc>
            </a:pPr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grpSp>
        <p:nvGrpSpPr>
          <p:cNvPr id="204" name="Group 48">
            <a:extLst>
              <a:ext uri="{FF2B5EF4-FFF2-40B4-BE49-F238E27FC236}">
                <a16:creationId xmlns:a16="http://schemas.microsoft.com/office/drawing/2014/main" id="{1C528E51-2262-8F5E-E1D5-D6F4EC578725}"/>
              </a:ext>
            </a:extLst>
          </p:cNvPr>
          <p:cNvGrpSpPr/>
          <p:nvPr/>
        </p:nvGrpSpPr>
        <p:grpSpPr>
          <a:xfrm>
            <a:off x="16337160" y="11847960"/>
            <a:ext cx="57600" cy="241920"/>
            <a:chOff x="16337160" y="11847960"/>
            <a:chExt cx="57600" cy="241920"/>
          </a:xfrm>
        </p:grpSpPr>
        <p:sp>
          <p:nvSpPr>
            <p:cNvPr id="205" name="Freeform 49">
              <a:extLst>
                <a:ext uri="{FF2B5EF4-FFF2-40B4-BE49-F238E27FC236}">
                  <a16:creationId xmlns:a16="http://schemas.microsoft.com/office/drawing/2014/main" id="{9A942167-0A79-022E-A317-D30A6A7A2C8F}"/>
                </a:ext>
              </a:extLst>
            </p:cNvPr>
            <p:cNvSpPr/>
            <p:nvPr/>
          </p:nvSpPr>
          <p:spPr>
            <a:xfrm>
              <a:off x="16337160" y="11847960"/>
              <a:ext cx="57600" cy="241920"/>
            </a:xfrm>
            <a:custGeom>
              <a:avLst/>
              <a:gdLst>
                <a:gd name="textAreaLeft" fmla="*/ 0 w 57600"/>
                <a:gd name="textAreaRight" fmla="*/ 59400 w 57600"/>
                <a:gd name="textAreaTop" fmla="*/ 0 h 241920"/>
                <a:gd name="textAreaBottom" fmla="*/ 243720 h 241920"/>
              </a:gdLst>
              <a:ahLst/>
              <a:cxnLst/>
              <a:rect l="textAreaLeft" t="textAreaTop" r="textAreaRight" b="textAreaBottom"/>
              <a:pathLst>
                <a:path w="79375" h="324866">
                  <a:moveTo>
                    <a:pt x="79375" y="0"/>
                  </a:moveTo>
                  <a:cubicBezTo>
                    <a:pt x="50546" y="66167"/>
                    <a:pt x="24003" y="133477"/>
                    <a:pt x="0" y="201422"/>
                  </a:cubicBezTo>
                  <a:lnTo>
                    <a:pt x="0" y="324866"/>
                  </a:lnTo>
                  <a:lnTo>
                    <a:pt x="79375" y="310642"/>
                  </a:lnTo>
                  <a:lnTo>
                    <a:pt x="79375" y="0"/>
                  </a:lnTo>
                  <a:close/>
                </a:path>
              </a:pathLst>
            </a:custGeom>
            <a:blipFill rotWithShape="0">
              <a:blip r:embed="rId22"/>
              <a:srcRect/>
              <a:stretch/>
            </a:blip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pPr>
                <a:lnSpc>
                  <a:spcPct val="100000"/>
                </a:lnSpc>
              </a:pPr>
              <a:endParaRPr lang="ru-RU" sz="1800" b="0" strike="noStrike" spc="-1">
                <a:solidFill>
                  <a:srgbClr val="000000"/>
                </a:solidFill>
                <a:latin typeface="Arial"/>
              </a:endParaRPr>
            </a:p>
          </p:txBody>
        </p:sp>
      </p:grpSp>
      <p:grpSp>
        <p:nvGrpSpPr>
          <p:cNvPr id="206" name="Group 50">
            <a:extLst>
              <a:ext uri="{FF2B5EF4-FFF2-40B4-BE49-F238E27FC236}">
                <a16:creationId xmlns:a16="http://schemas.microsoft.com/office/drawing/2014/main" id="{890B7E12-A596-3D22-9F1B-F862E4C1D7C2}"/>
              </a:ext>
            </a:extLst>
          </p:cNvPr>
          <p:cNvGrpSpPr/>
          <p:nvPr/>
        </p:nvGrpSpPr>
        <p:grpSpPr>
          <a:xfrm>
            <a:off x="16391520" y="11668680"/>
            <a:ext cx="92520" cy="181800"/>
            <a:chOff x="16391520" y="11668680"/>
            <a:chExt cx="92520" cy="181800"/>
          </a:xfrm>
        </p:grpSpPr>
        <p:sp>
          <p:nvSpPr>
            <p:cNvPr id="207" name="Freeform 51">
              <a:extLst>
                <a:ext uri="{FF2B5EF4-FFF2-40B4-BE49-F238E27FC236}">
                  <a16:creationId xmlns:a16="http://schemas.microsoft.com/office/drawing/2014/main" id="{D342A75F-7977-0AF2-F6EF-4AF532D9CA25}"/>
                </a:ext>
              </a:extLst>
            </p:cNvPr>
            <p:cNvSpPr/>
            <p:nvPr/>
          </p:nvSpPr>
          <p:spPr>
            <a:xfrm>
              <a:off x="16391520" y="11668680"/>
              <a:ext cx="92520" cy="181800"/>
            </a:xfrm>
            <a:custGeom>
              <a:avLst/>
              <a:gdLst>
                <a:gd name="textAreaLeft" fmla="*/ 0 w 92520"/>
                <a:gd name="textAreaRight" fmla="*/ 94320 w 92520"/>
                <a:gd name="textAreaTop" fmla="*/ 0 h 181800"/>
                <a:gd name="textAreaBottom" fmla="*/ 183600 h 181800"/>
              </a:gdLst>
              <a:ahLst/>
              <a:cxnLst/>
              <a:rect l="textAreaLeft" t="textAreaTop" r="textAreaRight" b="textAreaBottom"/>
              <a:pathLst>
                <a:path w="94234" h="183515">
                  <a:moveTo>
                    <a:pt x="0" y="183515"/>
                  </a:moveTo>
                  <a:lnTo>
                    <a:pt x="94234" y="183515"/>
                  </a:lnTo>
                  <a:lnTo>
                    <a:pt x="94234" y="0"/>
                  </a:lnTo>
                  <a:lnTo>
                    <a:pt x="0" y="0"/>
                  </a:lnTo>
                  <a:lnTo>
                    <a:pt x="0" y="183515"/>
                  </a:lnTo>
                  <a:close/>
                </a:path>
              </a:pathLst>
            </a:custGeom>
            <a:solidFill>
              <a:srgbClr val="C47E60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pPr>
                <a:lnSpc>
                  <a:spcPct val="100000"/>
                </a:lnSpc>
              </a:pPr>
              <a:endParaRPr lang="ru-RU" sz="1800" b="0" strike="noStrike" spc="-1">
                <a:solidFill>
                  <a:srgbClr val="000000"/>
                </a:solidFill>
                <a:latin typeface="Arial"/>
              </a:endParaRPr>
            </a:p>
          </p:txBody>
        </p:sp>
      </p:grpSp>
      <p:grpSp>
        <p:nvGrpSpPr>
          <p:cNvPr id="208" name="Group 52">
            <a:extLst>
              <a:ext uri="{FF2B5EF4-FFF2-40B4-BE49-F238E27FC236}">
                <a16:creationId xmlns:a16="http://schemas.microsoft.com/office/drawing/2014/main" id="{747A83F7-57E7-435D-52BA-2C0B639BF8EF}"/>
              </a:ext>
            </a:extLst>
          </p:cNvPr>
          <p:cNvGrpSpPr/>
          <p:nvPr/>
        </p:nvGrpSpPr>
        <p:grpSpPr>
          <a:xfrm>
            <a:off x="16482240" y="11674800"/>
            <a:ext cx="3713760" cy="2039400"/>
            <a:chOff x="16482240" y="11674800"/>
            <a:chExt cx="3713760" cy="2039400"/>
          </a:xfrm>
        </p:grpSpPr>
        <p:sp>
          <p:nvSpPr>
            <p:cNvPr id="209" name="Freeform 53">
              <a:extLst>
                <a:ext uri="{FF2B5EF4-FFF2-40B4-BE49-F238E27FC236}">
                  <a16:creationId xmlns:a16="http://schemas.microsoft.com/office/drawing/2014/main" id="{B14E77A0-5E56-BF5B-1558-FC9E0D8CC1AE}"/>
                </a:ext>
              </a:extLst>
            </p:cNvPr>
            <p:cNvSpPr/>
            <p:nvPr/>
          </p:nvSpPr>
          <p:spPr>
            <a:xfrm>
              <a:off x="16482240" y="11674800"/>
              <a:ext cx="3713760" cy="2039400"/>
            </a:xfrm>
            <a:custGeom>
              <a:avLst/>
              <a:gdLst>
                <a:gd name="textAreaLeft" fmla="*/ 0 w 3713760"/>
                <a:gd name="textAreaRight" fmla="*/ 3715560 w 3713760"/>
                <a:gd name="textAreaTop" fmla="*/ 0 h 2039400"/>
                <a:gd name="textAreaBottom" fmla="*/ 2041200 h 2039400"/>
              </a:gdLst>
              <a:ahLst/>
              <a:cxnLst/>
              <a:rect l="textAreaLeft" t="textAreaTop" r="textAreaRight" b="textAreaBottom"/>
              <a:pathLst>
                <a:path w="4954270" h="2721483">
                  <a:moveTo>
                    <a:pt x="947674" y="0"/>
                  </a:moveTo>
                  <a:cubicBezTo>
                    <a:pt x="842645" y="124079"/>
                    <a:pt x="752602" y="258191"/>
                    <a:pt x="678307" y="399415"/>
                  </a:cubicBezTo>
                  <a:lnTo>
                    <a:pt x="301879" y="466852"/>
                  </a:lnTo>
                  <a:cubicBezTo>
                    <a:pt x="0" y="1197229"/>
                    <a:pt x="45720" y="2029968"/>
                    <a:pt x="419608" y="2721483"/>
                  </a:cubicBezTo>
                  <a:lnTo>
                    <a:pt x="837565" y="2721483"/>
                  </a:lnTo>
                  <a:cubicBezTo>
                    <a:pt x="247142" y="1883283"/>
                    <a:pt x="314706" y="760603"/>
                    <a:pt x="957834" y="0"/>
                  </a:cubicBezTo>
                  <a:close/>
                  <a:moveTo>
                    <a:pt x="1858010" y="0"/>
                  </a:moveTo>
                  <a:cubicBezTo>
                    <a:pt x="1787144" y="40259"/>
                    <a:pt x="1718564" y="85598"/>
                    <a:pt x="1653286" y="136017"/>
                  </a:cubicBezTo>
                  <a:cubicBezTo>
                    <a:pt x="934974" y="691134"/>
                    <a:pt x="802132" y="1727327"/>
                    <a:pt x="1357376" y="2445639"/>
                  </a:cubicBezTo>
                  <a:cubicBezTo>
                    <a:pt x="1438021" y="2550033"/>
                    <a:pt x="1528953" y="2642108"/>
                    <a:pt x="1627505" y="2721483"/>
                  </a:cubicBezTo>
                  <a:lnTo>
                    <a:pt x="3692017" y="2721483"/>
                  </a:lnTo>
                  <a:cubicBezTo>
                    <a:pt x="3903345" y="2551557"/>
                    <a:pt x="4061841" y="2339213"/>
                    <a:pt x="4164838" y="2105914"/>
                  </a:cubicBezTo>
                  <a:lnTo>
                    <a:pt x="4821555" y="1940814"/>
                  </a:lnTo>
                  <a:cubicBezTo>
                    <a:pt x="4954270" y="1362837"/>
                    <a:pt x="4858258" y="733552"/>
                    <a:pt x="4503547" y="202565"/>
                  </a:cubicBezTo>
                  <a:cubicBezTo>
                    <a:pt x="4456049" y="131445"/>
                    <a:pt x="4404995" y="63754"/>
                    <a:pt x="4351020" y="0"/>
                  </a:cubicBezTo>
                  <a:close/>
                </a:path>
              </a:pathLst>
            </a:custGeom>
            <a:blipFill rotWithShape="0">
              <a:blip r:embed="rId23"/>
              <a:srcRect/>
              <a:stretch/>
            </a:blip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pPr>
                <a:lnSpc>
                  <a:spcPct val="100000"/>
                </a:lnSpc>
              </a:pPr>
              <a:endParaRPr lang="ru-RU" sz="1800" b="0" strike="noStrike" spc="-1">
                <a:solidFill>
                  <a:srgbClr val="000000"/>
                </a:solidFill>
                <a:latin typeface="Arial"/>
              </a:endParaRPr>
            </a:p>
          </p:txBody>
        </p:sp>
      </p:grpSp>
      <p:grpSp>
        <p:nvGrpSpPr>
          <p:cNvPr id="210" name="Group 54">
            <a:extLst>
              <a:ext uri="{FF2B5EF4-FFF2-40B4-BE49-F238E27FC236}">
                <a16:creationId xmlns:a16="http://schemas.microsoft.com/office/drawing/2014/main" id="{553EEC14-C321-1A05-2111-244ECD8961A5}"/>
              </a:ext>
            </a:extLst>
          </p:cNvPr>
          <p:cNvGrpSpPr/>
          <p:nvPr/>
        </p:nvGrpSpPr>
        <p:grpSpPr>
          <a:xfrm>
            <a:off x="16396560" y="12025080"/>
            <a:ext cx="398880" cy="1689120"/>
            <a:chOff x="16396560" y="12025080"/>
            <a:chExt cx="398880" cy="1689120"/>
          </a:xfrm>
        </p:grpSpPr>
        <p:sp>
          <p:nvSpPr>
            <p:cNvPr id="211" name="Freeform 55">
              <a:extLst>
                <a:ext uri="{FF2B5EF4-FFF2-40B4-BE49-F238E27FC236}">
                  <a16:creationId xmlns:a16="http://schemas.microsoft.com/office/drawing/2014/main" id="{25EC17F4-700B-0F58-7289-886D7433B6C0}"/>
                </a:ext>
              </a:extLst>
            </p:cNvPr>
            <p:cNvSpPr/>
            <p:nvPr/>
          </p:nvSpPr>
          <p:spPr>
            <a:xfrm>
              <a:off x="16396560" y="12025080"/>
              <a:ext cx="398880" cy="1689120"/>
            </a:xfrm>
            <a:custGeom>
              <a:avLst/>
              <a:gdLst>
                <a:gd name="textAreaLeft" fmla="*/ 0 w 398880"/>
                <a:gd name="textAreaRight" fmla="*/ 400680 w 398880"/>
                <a:gd name="textAreaTop" fmla="*/ 0 h 1689120"/>
                <a:gd name="textAreaBottom" fmla="*/ 1690920 h 1689120"/>
              </a:gdLst>
              <a:ahLst/>
              <a:cxnLst/>
              <a:rect l="textAreaLeft" t="textAreaTop" r="textAreaRight" b="textAreaBottom"/>
              <a:pathLst>
                <a:path w="534035" h="2254631">
                  <a:moveTo>
                    <a:pt x="416306" y="0"/>
                  </a:moveTo>
                  <a:lnTo>
                    <a:pt x="0" y="74676"/>
                  </a:lnTo>
                  <a:lnTo>
                    <a:pt x="0" y="2254631"/>
                  </a:lnTo>
                  <a:lnTo>
                    <a:pt x="534035" y="2254631"/>
                  </a:lnTo>
                  <a:cubicBezTo>
                    <a:pt x="160147" y="1563116"/>
                    <a:pt x="114427" y="730377"/>
                    <a:pt x="416306" y="0"/>
                  </a:cubicBezTo>
                  <a:close/>
                </a:path>
              </a:pathLst>
            </a:custGeom>
            <a:blipFill rotWithShape="0">
              <a:blip r:embed="rId24"/>
              <a:srcRect/>
              <a:stretch/>
            </a:blip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pPr>
                <a:lnSpc>
                  <a:spcPct val="100000"/>
                </a:lnSpc>
              </a:pPr>
              <a:endParaRPr lang="ru-RU" sz="1800" b="0" strike="noStrike" spc="-1">
                <a:solidFill>
                  <a:srgbClr val="000000"/>
                </a:solidFill>
                <a:latin typeface="Arial"/>
              </a:endParaRPr>
            </a:p>
          </p:txBody>
        </p:sp>
      </p:grpSp>
      <p:grpSp>
        <p:nvGrpSpPr>
          <p:cNvPr id="212" name="Group 56">
            <a:extLst>
              <a:ext uri="{FF2B5EF4-FFF2-40B4-BE49-F238E27FC236}">
                <a16:creationId xmlns:a16="http://schemas.microsoft.com/office/drawing/2014/main" id="{D9C099BD-C615-ADF6-C928-CCBB3AA14966}"/>
              </a:ext>
            </a:extLst>
          </p:cNvPr>
          <p:cNvGrpSpPr/>
          <p:nvPr/>
        </p:nvGrpSpPr>
        <p:grpSpPr>
          <a:xfrm>
            <a:off x="16708680" y="11674800"/>
            <a:ext cx="3912840" cy="2039400"/>
            <a:chOff x="16708680" y="11674800"/>
            <a:chExt cx="3912840" cy="2039400"/>
          </a:xfrm>
        </p:grpSpPr>
        <p:sp>
          <p:nvSpPr>
            <p:cNvPr id="213" name="Freeform 57">
              <a:extLst>
                <a:ext uri="{FF2B5EF4-FFF2-40B4-BE49-F238E27FC236}">
                  <a16:creationId xmlns:a16="http://schemas.microsoft.com/office/drawing/2014/main" id="{EB76016B-0C06-B191-6169-38D2C8830A0C}"/>
                </a:ext>
              </a:extLst>
            </p:cNvPr>
            <p:cNvSpPr/>
            <p:nvPr/>
          </p:nvSpPr>
          <p:spPr>
            <a:xfrm>
              <a:off x="16708680" y="11674800"/>
              <a:ext cx="3912840" cy="2039400"/>
            </a:xfrm>
            <a:custGeom>
              <a:avLst/>
              <a:gdLst>
                <a:gd name="textAreaLeft" fmla="*/ 0 w 3912840"/>
                <a:gd name="textAreaRight" fmla="*/ 3914640 w 3912840"/>
                <a:gd name="textAreaTop" fmla="*/ 0 h 2039400"/>
                <a:gd name="textAreaBottom" fmla="*/ 2041200 h 2039400"/>
              </a:gdLst>
              <a:ahLst/>
              <a:cxnLst/>
              <a:rect l="textAreaLeft" t="textAreaTop" r="textAreaRight" b="textAreaBottom"/>
              <a:pathLst>
                <a:path w="5219319" h="2721483">
                  <a:moveTo>
                    <a:pt x="251333" y="0"/>
                  </a:moveTo>
                  <a:cubicBezTo>
                    <a:pt x="150495" y="148844"/>
                    <a:pt x="66675" y="305435"/>
                    <a:pt x="0" y="466852"/>
                  </a:cubicBezTo>
                  <a:lnTo>
                    <a:pt x="0" y="466852"/>
                  </a:lnTo>
                  <a:lnTo>
                    <a:pt x="376428" y="399415"/>
                  </a:lnTo>
                  <a:cubicBezTo>
                    <a:pt x="450850" y="258191"/>
                    <a:pt x="540766" y="124079"/>
                    <a:pt x="645795" y="0"/>
                  </a:cubicBezTo>
                  <a:close/>
                  <a:moveTo>
                    <a:pt x="4049141" y="0"/>
                  </a:moveTo>
                  <a:cubicBezTo>
                    <a:pt x="4103116" y="63881"/>
                    <a:pt x="4154170" y="131445"/>
                    <a:pt x="4201668" y="202565"/>
                  </a:cubicBezTo>
                  <a:cubicBezTo>
                    <a:pt x="4556379" y="733425"/>
                    <a:pt x="4652391" y="1362710"/>
                    <a:pt x="4519676" y="1940814"/>
                  </a:cubicBezTo>
                  <a:lnTo>
                    <a:pt x="4519676" y="1940814"/>
                  </a:lnTo>
                  <a:lnTo>
                    <a:pt x="4528693" y="1938528"/>
                  </a:lnTo>
                  <a:lnTo>
                    <a:pt x="4528693" y="1938528"/>
                  </a:lnTo>
                  <a:cubicBezTo>
                    <a:pt x="4464939" y="2216277"/>
                    <a:pt x="4348226" y="2482850"/>
                    <a:pt x="4180586" y="2721483"/>
                  </a:cubicBezTo>
                  <a:lnTo>
                    <a:pt x="4730750" y="2721483"/>
                  </a:lnTo>
                  <a:cubicBezTo>
                    <a:pt x="4851781" y="2498344"/>
                    <a:pt x="4937633" y="2262124"/>
                    <a:pt x="4989068" y="2020570"/>
                  </a:cubicBezTo>
                  <a:lnTo>
                    <a:pt x="5179060" y="1928241"/>
                  </a:lnTo>
                  <a:cubicBezTo>
                    <a:pt x="5205476" y="1774571"/>
                    <a:pt x="5219319" y="1616456"/>
                    <a:pt x="5219319" y="1455293"/>
                  </a:cubicBezTo>
                  <a:cubicBezTo>
                    <a:pt x="5219319" y="922147"/>
                    <a:pt x="5068316" y="423545"/>
                    <a:pt x="4807077" y="127"/>
                  </a:cubicBezTo>
                  <a:close/>
                </a:path>
              </a:pathLst>
            </a:custGeom>
            <a:blipFill rotWithShape="0">
              <a:blip r:embed="rId25"/>
              <a:srcRect/>
              <a:stretch/>
            </a:blip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pPr>
                <a:lnSpc>
                  <a:spcPct val="100000"/>
                </a:lnSpc>
              </a:pPr>
              <a:endParaRPr lang="ru-RU" sz="1800" b="0" strike="noStrike" spc="-1">
                <a:solidFill>
                  <a:srgbClr val="000000"/>
                </a:solidFill>
                <a:latin typeface="Arial"/>
              </a:endParaRPr>
            </a:p>
          </p:txBody>
        </p:sp>
      </p:grpSp>
      <p:grpSp>
        <p:nvGrpSpPr>
          <p:cNvPr id="214" name="Group 58">
            <a:extLst>
              <a:ext uri="{FF2B5EF4-FFF2-40B4-BE49-F238E27FC236}">
                <a16:creationId xmlns:a16="http://schemas.microsoft.com/office/drawing/2014/main" id="{B38494B4-ACF1-D7D1-4E16-F025323B740C}"/>
              </a:ext>
            </a:extLst>
          </p:cNvPr>
          <p:cNvGrpSpPr/>
          <p:nvPr/>
        </p:nvGrpSpPr>
        <p:grpSpPr>
          <a:xfrm>
            <a:off x="16396560" y="11674800"/>
            <a:ext cx="4194720" cy="2039040"/>
            <a:chOff x="16396560" y="11674800"/>
            <a:chExt cx="4194720" cy="2039040"/>
          </a:xfrm>
        </p:grpSpPr>
        <p:sp>
          <p:nvSpPr>
            <p:cNvPr id="215" name="Freeform 59">
              <a:extLst>
                <a:ext uri="{FF2B5EF4-FFF2-40B4-BE49-F238E27FC236}">
                  <a16:creationId xmlns:a16="http://schemas.microsoft.com/office/drawing/2014/main" id="{3F389C22-E03A-FD86-E675-AAF1D55309C8}"/>
                </a:ext>
              </a:extLst>
            </p:cNvPr>
            <p:cNvSpPr/>
            <p:nvPr/>
          </p:nvSpPr>
          <p:spPr>
            <a:xfrm>
              <a:off x="16396560" y="11674800"/>
              <a:ext cx="4194720" cy="2039040"/>
            </a:xfrm>
            <a:custGeom>
              <a:avLst/>
              <a:gdLst>
                <a:gd name="textAreaLeft" fmla="*/ 0 w 4194720"/>
                <a:gd name="textAreaRight" fmla="*/ 4196520 w 4194720"/>
                <a:gd name="textAreaTop" fmla="*/ 0 h 2039040"/>
                <a:gd name="textAreaBottom" fmla="*/ 2040840 h 2039040"/>
              </a:gdLst>
              <a:ahLst/>
              <a:cxnLst/>
              <a:rect l="textAreaLeft" t="textAreaTop" r="textAreaRight" b="textAreaBottom"/>
              <a:pathLst>
                <a:path w="5595366" h="2721356">
                  <a:moveTo>
                    <a:pt x="112522" y="0"/>
                  </a:moveTo>
                  <a:cubicBezTo>
                    <a:pt x="71755" y="75565"/>
                    <a:pt x="34163" y="152527"/>
                    <a:pt x="0" y="230886"/>
                  </a:cubicBezTo>
                  <a:lnTo>
                    <a:pt x="0" y="541528"/>
                  </a:lnTo>
                  <a:lnTo>
                    <a:pt x="416306" y="466852"/>
                  </a:lnTo>
                  <a:cubicBezTo>
                    <a:pt x="482981" y="305435"/>
                    <a:pt x="566674" y="148844"/>
                    <a:pt x="667639" y="0"/>
                  </a:cubicBezTo>
                  <a:close/>
                  <a:moveTo>
                    <a:pt x="5595366" y="1928114"/>
                  </a:moveTo>
                  <a:lnTo>
                    <a:pt x="5405374" y="2020443"/>
                  </a:lnTo>
                  <a:cubicBezTo>
                    <a:pt x="5353939" y="2261997"/>
                    <a:pt x="5268087" y="2498217"/>
                    <a:pt x="5147056" y="2721356"/>
                  </a:cubicBezTo>
                  <a:lnTo>
                    <a:pt x="5330063" y="2721356"/>
                  </a:lnTo>
                  <a:cubicBezTo>
                    <a:pt x="5456301" y="2475738"/>
                    <a:pt x="5546979" y="2209038"/>
                    <a:pt x="5595366" y="1927987"/>
                  </a:cubicBezTo>
                  <a:close/>
                </a:path>
              </a:pathLst>
            </a:custGeom>
            <a:blipFill rotWithShape="0">
              <a:blip r:embed="rId26"/>
              <a:srcRect/>
              <a:stretch/>
            </a:blip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pPr>
                <a:lnSpc>
                  <a:spcPct val="100000"/>
                </a:lnSpc>
              </a:pPr>
              <a:endParaRPr lang="ru-RU" sz="1800" b="0" strike="noStrike" spc="-1">
                <a:solidFill>
                  <a:srgbClr val="000000"/>
                </a:solidFill>
                <a:latin typeface="Arial"/>
              </a:endParaRPr>
            </a:p>
          </p:txBody>
        </p:sp>
      </p:grpSp>
      <p:grpSp>
        <p:nvGrpSpPr>
          <p:cNvPr id="216" name="Group 60">
            <a:extLst>
              <a:ext uri="{FF2B5EF4-FFF2-40B4-BE49-F238E27FC236}">
                <a16:creationId xmlns:a16="http://schemas.microsoft.com/office/drawing/2014/main" id="{AB7D8769-6CB3-8590-CF68-AF8395BAC14D}"/>
              </a:ext>
            </a:extLst>
          </p:cNvPr>
          <p:cNvGrpSpPr/>
          <p:nvPr/>
        </p:nvGrpSpPr>
        <p:grpSpPr>
          <a:xfrm>
            <a:off x="16667640" y="11674800"/>
            <a:ext cx="3429000" cy="2039400"/>
            <a:chOff x="16667640" y="11674800"/>
            <a:chExt cx="3429000" cy="2039400"/>
          </a:xfrm>
        </p:grpSpPr>
        <p:sp>
          <p:nvSpPr>
            <p:cNvPr id="217" name="Freeform 61">
              <a:extLst>
                <a:ext uri="{FF2B5EF4-FFF2-40B4-BE49-F238E27FC236}">
                  <a16:creationId xmlns:a16="http://schemas.microsoft.com/office/drawing/2014/main" id="{A5696028-C793-190A-2C3B-F229D6A8CF40}"/>
                </a:ext>
              </a:extLst>
            </p:cNvPr>
            <p:cNvSpPr/>
            <p:nvPr/>
          </p:nvSpPr>
          <p:spPr>
            <a:xfrm>
              <a:off x="16667640" y="11674800"/>
              <a:ext cx="3429000" cy="2039400"/>
            </a:xfrm>
            <a:custGeom>
              <a:avLst/>
              <a:gdLst>
                <a:gd name="textAreaLeft" fmla="*/ 0 w 3429000"/>
                <a:gd name="textAreaRight" fmla="*/ 3430800 w 3429000"/>
                <a:gd name="textAreaTop" fmla="*/ 0 h 2039400"/>
                <a:gd name="textAreaBottom" fmla="*/ 2041200 h 2039400"/>
              </a:gdLst>
              <a:ahLst/>
              <a:cxnLst/>
              <a:rect l="textAreaLeft" t="textAreaTop" r="textAreaRight" b="textAreaBottom"/>
              <a:pathLst>
                <a:path w="4574286" h="2721483">
                  <a:moveTo>
                    <a:pt x="710692" y="0"/>
                  </a:moveTo>
                  <a:cubicBezTo>
                    <a:pt x="67564" y="760603"/>
                    <a:pt x="0" y="1883283"/>
                    <a:pt x="590423" y="2721483"/>
                  </a:cubicBezTo>
                  <a:lnTo>
                    <a:pt x="1380363" y="2721483"/>
                  </a:lnTo>
                  <a:cubicBezTo>
                    <a:pt x="1281811" y="2642108"/>
                    <a:pt x="1190879" y="2550033"/>
                    <a:pt x="1110234" y="2445639"/>
                  </a:cubicBezTo>
                  <a:cubicBezTo>
                    <a:pt x="554990" y="1727327"/>
                    <a:pt x="687832" y="691134"/>
                    <a:pt x="1406144" y="136017"/>
                  </a:cubicBezTo>
                  <a:cubicBezTo>
                    <a:pt x="1471295" y="85598"/>
                    <a:pt x="1539875" y="40259"/>
                    <a:pt x="1610741" y="0"/>
                  </a:cubicBezTo>
                  <a:close/>
                  <a:moveTo>
                    <a:pt x="4574286" y="1940814"/>
                  </a:moveTo>
                  <a:lnTo>
                    <a:pt x="3917569" y="2105914"/>
                  </a:lnTo>
                  <a:cubicBezTo>
                    <a:pt x="3814572" y="2339086"/>
                    <a:pt x="3656203" y="2551557"/>
                    <a:pt x="3444748" y="2721483"/>
                  </a:cubicBezTo>
                  <a:lnTo>
                    <a:pt x="4227957" y="2721483"/>
                  </a:lnTo>
                  <a:cubicBezTo>
                    <a:pt x="4393946" y="2484120"/>
                    <a:pt x="4510405" y="2218309"/>
                    <a:pt x="4574159" y="1940814"/>
                  </a:cubicBezTo>
                  <a:close/>
                </a:path>
              </a:pathLst>
            </a:custGeom>
            <a:blipFill rotWithShape="0">
              <a:blip r:embed="rId27"/>
              <a:srcRect/>
              <a:stretch/>
            </a:blip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pPr>
                <a:lnSpc>
                  <a:spcPct val="100000"/>
                </a:lnSpc>
              </a:pPr>
              <a:endParaRPr lang="ru-RU" sz="1800" b="0" strike="noStrike" spc="-1">
                <a:solidFill>
                  <a:srgbClr val="000000"/>
                </a:solidFill>
                <a:latin typeface="Arial"/>
              </a:endParaRPr>
            </a:p>
          </p:txBody>
        </p:sp>
      </p:grpSp>
      <p:grpSp>
        <p:nvGrpSpPr>
          <p:cNvPr id="218" name="Group 62">
            <a:extLst>
              <a:ext uri="{FF2B5EF4-FFF2-40B4-BE49-F238E27FC236}">
                <a16:creationId xmlns:a16="http://schemas.microsoft.com/office/drawing/2014/main" id="{C6BADED3-8B07-0B18-383E-6B1EBC4548D8}"/>
              </a:ext>
            </a:extLst>
          </p:cNvPr>
          <p:cNvGrpSpPr/>
          <p:nvPr/>
        </p:nvGrpSpPr>
        <p:grpSpPr>
          <a:xfrm>
            <a:off x="19838880" y="13128840"/>
            <a:ext cx="264600" cy="585360"/>
            <a:chOff x="19838880" y="13128840"/>
            <a:chExt cx="264600" cy="585360"/>
          </a:xfrm>
        </p:grpSpPr>
        <p:sp>
          <p:nvSpPr>
            <p:cNvPr id="219" name="Freeform 63">
              <a:extLst>
                <a:ext uri="{FF2B5EF4-FFF2-40B4-BE49-F238E27FC236}">
                  <a16:creationId xmlns:a16="http://schemas.microsoft.com/office/drawing/2014/main" id="{D8FD4A4E-070F-1A34-D278-5AE247F7AAAA}"/>
                </a:ext>
              </a:extLst>
            </p:cNvPr>
            <p:cNvSpPr/>
            <p:nvPr/>
          </p:nvSpPr>
          <p:spPr>
            <a:xfrm>
              <a:off x="19838880" y="13128840"/>
              <a:ext cx="264600" cy="585360"/>
            </a:xfrm>
            <a:custGeom>
              <a:avLst/>
              <a:gdLst>
                <a:gd name="textAreaLeft" fmla="*/ 0 w 264600"/>
                <a:gd name="textAreaRight" fmla="*/ 266400 w 264600"/>
                <a:gd name="textAreaTop" fmla="*/ 0 h 585360"/>
                <a:gd name="textAreaBottom" fmla="*/ 587160 h 585360"/>
              </a:gdLst>
              <a:ahLst/>
              <a:cxnLst/>
              <a:rect l="textAreaLeft" t="textAreaTop" r="textAreaRight" b="textAreaBottom"/>
              <a:pathLst>
                <a:path w="355219" h="782955">
                  <a:moveTo>
                    <a:pt x="355219" y="0"/>
                  </a:moveTo>
                  <a:lnTo>
                    <a:pt x="346202" y="2286"/>
                  </a:lnTo>
                  <a:cubicBezTo>
                    <a:pt x="282448" y="279781"/>
                    <a:pt x="165989" y="545592"/>
                    <a:pt x="0" y="782955"/>
                  </a:cubicBezTo>
                  <a:lnTo>
                    <a:pt x="7112" y="782955"/>
                  </a:lnTo>
                  <a:cubicBezTo>
                    <a:pt x="174752" y="544322"/>
                    <a:pt x="291465" y="277749"/>
                    <a:pt x="355219" y="0"/>
                  </a:cubicBezTo>
                  <a:close/>
                </a:path>
              </a:pathLst>
            </a:custGeom>
            <a:blipFill rotWithShape="0">
              <a:blip r:embed="rId28"/>
              <a:srcRect/>
              <a:stretch/>
            </a:blip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pPr>
                <a:lnSpc>
                  <a:spcPct val="100000"/>
                </a:lnSpc>
              </a:pPr>
              <a:endParaRPr lang="ru-RU" sz="1800" b="0" strike="noStrike" spc="-1">
                <a:solidFill>
                  <a:srgbClr val="000000"/>
                </a:solidFill>
                <a:latin typeface="Arial"/>
              </a:endParaRPr>
            </a:p>
          </p:txBody>
        </p:sp>
      </p:grpSp>
      <p:grpSp>
        <p:nvGrpSpPr>
          <p:cNvPr id="220" name="Group 64">
            <a:extLst>
              <a:ext uri="{FF2B5EF4-FFF2-40B4-BE49-F238E27FC236}">
                <a16:creationId xmlns:a16="http://schemas.microsoft.com/office/drawing/2014/main" id="{AED76499-1DA2-6F1D-FBD2-9CB10C43B64B}"/>
              </a:ext>
            </a:extLst>
          </p:cNvPr>
          <p:cNvGrpSpPr/>
          <p:nvPr/>
        </p:nvGrpSpPr>
        <p:grpSpPr>
          <a:xfrm>
            <a:off x="20756520" y="12147840"/>
            <a:ext cx="101880" cy="891720"/>
            <a:chOff x="20756520" y="12147840"/>
            <a:chExt cx="101880" cy="891720"/>
          </a:xfrm>
        </p:grpSpPr>
        <p:sp>
          <p:nvSpPr>
            <p:cNvPr id="221" name="Freeform 65">
              <a:extLst>
                <a:ext uri="{FF2B5EF4-FFF2-40B4-BE49-F238E27FC236}">
                  <a16:creationId xmlns:a16="http://schemas.microsoft.com/office/drawing/2014/main" id="{472AA1DB-1E75-BA5D-0381-04EED1C29C47}"/>
                </a:ext>
              </a:extLst>
            </p:cNvPr>
            <p:cNvSpPr/>
            <p:nvPr/>
          </p:nvSpPr>
          <p:spPr>
            <a:xfrm>
              <a:off x="20756520" y="12147840"/>
              <a:ext cx="101880" cy="891720"/>
            </a:xfrm>
            <a:custGeom>
              <a:avLst/>
              <a:gdLst>
                <a:gd name="textAreaLeft" fmla="*/ 0 w 101880"/>
                <a:gd name="textAreaRight" fmla="*/ 103680 w 101880"/>
                <a:gd name="textAreaTop" fmla="*/ 0 h 891720"/>
                <a:gd name="textAreaBottom" fmla="*/ 893520 h 891720"/>
              </a:gdLst>
              <a:ahLst/>
              <a:cxnLst/>
              <a:rect l="textAreaLeft" t="textAreaTop" r="textAreaRight" b="textAreaBottom"/>
              <a:pathLst>
                <a:path w="138303" h="1191387">
                  <a:moveTo>
                    <a:pt x="0" y="0"/>
                  </a:moveTo>
                  <a:lnTo>
                    <a:pt x="0" y="1191387"/>
                  </a:lnTo>
                  <a:lnTo>
                    <a:pt x="132334" y="1127125"/>
                  </a:lnTo>
                  <a:cubicBezTo>
                    <a:pt x="136398" y="1061847"/>
                    <a:pt x="138303" y="995934"/>
                    <a:pt x="138303" y="929640"/>
                  </a:cubicBezTo>
                  <a:cubicBezTo>
                    <a:pt x="138303" y="606298"/>
                    <a:pt x="89916" y="294259"/>
                    <a:pt x="0" y="0"/>
                  </a:cubicBezTo>
                  <a:close/>
                </a:path>
              </a:pathLst>
            </a:custGeom>
            <a:blipFill rotWithShape="0">
              <a:blip r:embed="rId29"/>
              <a:srcRect/>
              <a:stretch/>
            </a:blip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pPr>
                <a:lnSpc>
                  <a:spcPct val="100000"/>
                </a:lnSpc>
              </a:pPr>
              <a:endParaRPr lang="ru-RU" sz="1800" b="0" strike="noStrike" spc="-1">
                <a:solidFill>
                  <a:srgbClr val="000000"/>
                </a:solidFill>
                <a:latin typeface="Arial"/>
              </a:endParaRPr>
            </a:p>
          </p:txBody>
        </p:sp>
      </p:grpSp>
      <p:grpSp>
        <p:nvGrpSpPr>
          <p:cNvPr id="222" name="Group 66">
            <a:extLst>
              <a:ext uri="{FF2B5EF4-FFF2-40B4-BE49-F238E27FC236}">
                <a16:creationId xmlns:a16="http://schemas.microsoft.com/office/drawing/2014/main" id="{8D2B612E-49D1-3CB8-5915-65A120C57560}"/>
              </a:ext>
            </a:extLst>
          </p:cNvPr>
          <p:cNvGrpSpPr/>
          <p:nvPr/>
        </p:nvGrpSpPr>
        <p:grpSpPr>
          <a:xfrm>
            <a:off x="20756520" y="11674800"/>
            <a:ext cx="601920" cy="2039400"/>
            <a:chOff x="20756520" y="11674800"/>
            <a:chExt cx="601920" cy="2039400"/>
          </a:xfrm>
        </p:grpSpPr>
        <p:sp>
          <p:nvSpPr>
            <p:cNvPr id="223" name="Freeform 67">
              <a:extLst>
                <a:ext uri="{FF2B5EF4-FFF2-40B4-BE49-F238E27FC236}">
                  <a16:creationId xmlns:a16="http://schemas.microsoft.com/office/drawing/2014/main" id="{B9C4946A-A968-95AE-CF33-308861BC8580}"/>
                </a:ext>
              </a:extLst>
            </p:cNvPr>
            <p:cNvSpPr/>
            <p:nvPr/>
          </p:nvSpPr>
          <p:spPr>
            <a:xfrm>
              <a:off x="20756520" y="11674800"/>
              <a:ext cx="601920" cy="2039400"/>
            </a:xfrm>
            <a:custGeom>
              <a:avLst/>
              <a:gdLst>
                <a:gd name="textAreaLeft" fmla="*/ 0 w 601920"/>
                <a:gd name="textAreaRight" fmla="*/ 603720 w 601920"/>
                <a:gd name="textAreaTop" fmla="*/ 0 h 2039400"/>
                <a:gd name="textAreaBottom" fmla="*/ 2041200 h 2039400"/>
              </a:gdLst>
              <a:ahLst/>
              <a:cxnLst/>
              <a:rect l="textAreaLeft" t="textAreaTop" r="textAreaRight" b="textAreaBottom"/>
              <a:pathLst>
                <a:path w="805053" h="2721483">
                  <a:moveTo>
                    <a:pt x="0" y="0"/>
                  </a:moveTo>
                  <a:lnTo>
                    <a:pt x="0" y="630809"/>
                  </a:lnTo>
                  <a:cubicBezTo>
                    <a:pt x="89916" y="925068"/>
                    <a:pt x="138303" y="1237107"/>
                    <a:pt x="138303" y="1560449"/>
                  </a:cubicBezTo>
                  <a:cubicBezTo>
                    <a:pt x="138303" y="1626743"/>
                    <a:pt x="136271" y="1692656"/>
                    <a:pt x="132334" y="1757934"/>
                  </a:cubicBezTo>
                  <a:lnTo>
                    <a:pt x="132334" y="1757934"/>
                  </a:lnTo>
                  <a:lnTo>
                    <a:pt x="575818" y="1542288"/>
                  </a:lnTo>
                  <a:lnTo>
                    <a:pt x="575818" y="1542288"/>
                  </a:lnTo>
                  <a:cubicBezTo>
                    <a:pt x="568071" y="1941576"/>
                    <a:pt x="493649" y="2340737"/>
                    <a:pt x="350901" y="2721483"/>
                  </a:cubicBezTo>
                  <a:lnTo>
                    <a:pt x="585724" y="2721483"/>
                  </a:lnTo>
                  <a:cubicBezTo>
                    <a:pt x="727710" y="2325624"/>
                    <a:pt x="805053" y="1899285"/>
                    <a:pt x="805053" y="1455166"/>
                  </a:cubicBezTo>
                  <a:cubicBezTo>
                    <a:pt x="805053" y="939546"/>
                    <a:pt x="700659" y="447802"/>
                    <a:pt x="512064" y="0"/>
                  </a:cubicBezTo>
                  <a:close/>
                </a:path>
              </a:pathLst>
            </a:custGeom>
            <a:blipFill rotWithShape="0">
              <a:blip r:embed="rId30"/>
              <a:srcRect/>
              <a:stretch/>
            </a:blip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pPr>
                <a:lnSpc>
                  <a:spcPct val="100000"/>
                </a:lnSpc>
              </a:pPr>
              <a:endParaRPr lang="ru-RU" sz="1800" b="0" strike="noStrike" spc="-1">
                <a:solidFill>
                  <a:srgbClr val="000000"/>
                </a:solidFill>
                <a:latin typeface="Arial"/>
              </a:endParaRPr>
            </a:p>
          </p:txBody>
        </p:sp>
      </p:grpSp>
      <p:grpSp>
        <p:nvGrpSpPr>
          <p:cNvPr id="224" name="Group 68">
            <a:extLst>
              <a:ext uri="{FF2B5EF4-FFF2-40B4-BE49-F238E27FC236}">
                <a16:creationId xmlns:a16="http://schemas.microsoft.com/office/drawing/2014/main" id="{1B95C27C-A8C8-A99B-0F2A-91F786F87CAD}"/>
              </a:ext>
            </a:extLst>
          </p:cNvPr>
          <p:cNvGrpSpPr/>
          <p:nvPr/>
        </p:nvGrpSpPr>
        <p:grpSpPr>
          <a:xfrm>
            <a:off x="20756520" y="12993480"/>
            <a:ext cx="97560" cy="547560"/>
            <a:chOff x="20756520" y="12993480"/>
            <a:chExt cx="97560" cy="547560"/>
          </a:xfrm>
        </p:grpSpPr>
        <p:sp>
          <p:nvSpPr>
            <p:cNvPr id="225" name="Freeform 69">
              <a:extLst>
                <a:ext uri="{FF2B5EF4-FFF2-40B4-BE49-F238E27FC236}">
                  <a16:creationId xmlns:a16="http://schemas.microsoft.com/office/drawing/2014/main" id="{83CF6E96-5BFE-F51C-2EE9-5D0E1FBF738A}"/>
                </a:ext>
              </a:extLst>
            </p:cNvPr>
            <p:cNvSpPr/>
            <p:nvPr/>
          </p:nvSpPr>
          <p:spPr>
            <a:xfrm>
              <a:off x="20756520" y="12993480"/>
              <a:ext cx="97560" cy="547560"/>
            </a:xfrm>
            <a:custGeom>
              <a:avLst/>
              <a:gdLst>
                <a:gd name="textAreaLeft" fmla="*/ 0 w 97560"/>
                <a:gd name="textAreaRight" fmla="*/ 99360 w 97560"/>
                <a:gd name="textAreaTop" fmla="*/ 0 h 547560"/>
                <a:gd name="textAreaBottom" fmla="*/ 549360 h 547560"/>
              </a:gdLst>
              <a:ahLst/>
              <a:cxnLst/>
              <a:rect l="textAreaLeft" t="textAreaTop" r="textAreaRight" b="textAreaBottom"/>
              <a:pathLst>
                <a:path w="132334" h="732536">
                  <a:moveTo>
                    <a:pt x="132334" y="0"/>
                  </a:moveTo>
                  <a:lnTo>
                    <a:pt x="0" y="64262"/>
                  </a:lnTo>
                  <a:lnTo>
                    <a:pt x="0" y="732536"/>
                  </a:lnTo>
                  <a:cubicBezTo>
                    <a:pt x="71501" y="498475"/>
                    <a:pt x="116713" y="253238"/>
                    <a:pt x="132334" y="0"/>
                  </a:cubicBezTo>
                  <a:close/>
                </a:path>
              </a:pathLst>
            </a:custGeom>
            <a:blipFill rotWithShape="0">
              <a:blip r:embed="rId31"/>
              <a:srcRect/>
              <a:stretch/>
            </a:blip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pPr>
                <a:lnSpc>
                  <a:spcPct val="100000"/>
                </a:lnSpc>
              </a:pPr>
              <a:endParaRPr lang="ru-RU" sz="1800" b="0" strike="noStrike" spc="-1">
                <a:solidFill>
                  <a:srgbClr val="000000"/>
                </a:solidFill>
                <a:latin typeface="Arial"/>
              </a:endParaRPr>
            </a:p>
          </p:txBody>
        </p:sp>
      </p:grpSp>
      <p:grpSp>
        <p:nvGrpSpPr>
          <p:cNvPr id="226" name="Group 70">
            <a:extLst>
              <a:ext uri="{FF2B5EF4-FFF2-40B4-BE49-F238E27FC236}">
                <a16:creationId xmlns:a16="http://schemas.microsoft.com/office/drawing/2014/main" id="{0CDA994F-DFD3-E108-5D0E-3AB1B204C89C}"/>
              </a:ext>
            </a:extLst>
          </p:cNvPr>
          <p:cNvGrpSpPr/>
          <p:nvPr/>
        </p:nvGrpSpPr>
        <p:grpSpPr>
          <a:xfrm>
            <a:off x="20756520" y="12831480"/>
            <a:ext cx="430200" cy="882720"/>
            <a:chOff x="20756520" y="12831480"/>
            <a:chExt cx="430200" cy="882720"/>
          </a:xfrm>
        </p:grpSpPr>
        <p:sp>
          <p:nvSpPr>
            <p:cNvPr id="227" name="Freeform 71">
              <a:extLst>
                <a:ext uri="{FF2B5EF4-FFF2-40B4-BE49-F238E27FC236}">
                  <a16:creationId xmlns:a16="http://schemas.microsoft.com/office/drawing/2014/main" id="{9F226ACC-27BB-C715-B0E8-E090A94D1878}"/>
                </a:ext>
              </a:extLst>
            </p:cNvPr>
            <p:cNvSpPr/>
            <p:nvPr/>
          </p:nvSpPr>
          <p:spPr>
            <a:xfrm>
              <a:off x="20756520" y="12831480"/>
              <a:ext cx="430200" cy="882720"/>
            </a:xfrm>
            <a:custGeom>
              <a:avLst/>
              <a:gdLst>
                <a:gd name="textAreaLeft" fmla="*/ 0 w 430200"/>
                <a:gd name="textAreaRight" fmla="*/ 432000 w 430200"/>
                <a:gd name="textAreaTop" fmla="*/ 0 h 882720"/>
                <a:gd name="textAreaBottom" fmla="*/ 884520 h 882720"/>
              </a:gdLst>
              <a:ahLst/>
              <a:cxnLst/>
              <a:rect l="textAreaLeft" t="textAreaTop" r="textAreaRight" b="textAreaBottom"/>
              <a:pathLst>
                <a:path w="575818" h="1179195">
                  <a:moveTo>
                    <a:pt x="575818" y="0"/>
                  </a:moveTo>
                  <a:lnTo>
                    <a:pt x="132334" y="215646"/>
                  </a:lnTo>
                  <a:cubicBezTo>
                    <a:pt x="116713" y="468757"/>
                    <a:pt x="71501" y="714121"/>
                    <a:pt x="0" y="948055"/>
                  </a:cubicBezTo>
                  <a:lnTo>
                    <a:pt x="0" y="1179195"/>
                  </a:lnTo>
                  <a:lnTo>
                    <a:pt x="350901" y="1179195"/>
                  </a:lnTo>
                  <a:cubicBezTo>
                    <a:pt x="493649" y="798449"/>
                    <a:pt x="568071" y="399288"/>
                    <a:pt x="575818" y="0"/>
                  </a:cubicBezTo>
                  <a:close/>
                </a:path>
              </a:pathLst>
            </a:custGeom>
            <a:blipFill rotWithShape="0">
              <a:blip r:embed="rId32"/>
              <a:srcRect/>
              <a:stretch/>
            </a:blip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pPr>
                <a:lnSpc>
                  <a:spcPct val="100000"/>
                </a:lnSpc>
              </a:pPr>
              <a:endParaRPr lang="ru-RU" sz="1800" b="0" strike="noStrike" spc="-1">
                <a:solidFill>
                  <a:srgbClr val="000000"/>
                </a:solidFill>
                <a:latin typeface="Arial"/>
              </a:endParaRPr>
            </a:p>
          </p:txBody>
        </p:sp>
      </p:grpSp>
      <p:grpSp>
        <p:nvGrpSpPr>
          <p:cNvPr id="228" name="Group 72">
            <a:extLst>
              <a:ext uri="{FF2B5EF4-FFF2-40B4-BE49-F238E27FC236}">
                <a16:creationId xmlns:a16="http://schemas.microsoft.com/office/drawing/2014/main" id="{90CCABD9-7080-34BC-9479-A3C8DA42E4D3}"/>
              </a:ext>
            </a:extLst>
          </p:cNvPr>
          <p:cNvGrpSpPr/>
          <p:nvPr/>
        </p:nvGrpSpPr>
        <p:grpSpPr>
          <a:xfrm>
            <a:off x="20458440" y="11674800"/>
            <a:ext cx="315000" cy="1387080"/>
            <a:chOff x="20458440" y="11674800"/>
            <a:chExt cx="315000" cy="1387080"/>
          </a:xfrm>
        </p:grpSpPr>
        <p:sp>
          <p:nvSpPr>
            <p:cNvPr id="229" name="Freeform 73">
              <a:extLst>
                <a:ext uri="{FF2B5EF4-FFF2-40B4-BE49-F238E27FC236}">
                  <a16:creationId xmlns:a16="http://schemas.microsoft.com/office/drawing/2014/main" id="{C8AD3DF2-BF21-535B-5BB2-91DB7F30B55E}"/>
                </a:ext>
              </a:extLst>
            </p:cNvPr>
            <p:cNvSpPr/>
            <p:nvPr/>
          </p:nvSpPr>
          <p:spPr>
            <a:xfrm>
              <a:off x="20458440" y="11674800"/>
              <a:ext cx="315000" cy="1387080"/>
            </a:xfrm>
            <a:custGeom>
              <a:avLst/>
              <a:gdLst>
                <a:gd name="textAreaLeft" fmla="*/ 0 w 315000"/>
                <a:gd name="textAreaRight" fmla="*/ 316800 w 315000"/>
                <a:gd name="textAreaTop" fmla="*/ 0 h 1387080"/>
                <a:gd name="textAreaBottom" fmla="*/ 1388880 h 1387080"/>
              </a:gdLst>
              <a:ahLst/>
              <a:cxnLst/>
              <a:rect l="textAreaLeft" t="textAreaTop" r="textAreaRight" b="textAreaBottom"/>
              <a:pathLst>
                <a:path w="422402" h="1851660">
                  <a:moveTo>
                    <a:pt x="0" y="0"/>
                  </a:moveTo>
                  <a:cubicBezTo>
                    <a:pt x="316484" y="581406"/>
                    <a:pt x="422402" y="1230884"/>
                    <a:pt x="336804" y="1851660"/>
                  </a:cubicBezTo>
                  <a:lnTo>
                    <a:pt x="336804" y="1851660"/>
                  </a:lnTo>
                  <a:lnTo>
                    <a:pt x="397510" y="1822196"/>
                  </a:lnTo>
                  <a:lnTo>
                    <a:pt x="397510" y="630809"/>
                  </a:lnTo>
                  <a:cubicBezTo>
                    <a:pt x="334899" y="426085"/>
                    <a:pt x="252349" y="230124"/>
                    <a:pt x="152019" y="45085"/>
                  </a:cubicBezTo>
                  <a:lnTo>
                    <a:pt x="171704" y="0"/>
                  </a:lnTo>
                  <a:close/>
                </a:path>
              </a:pathLst>
            </a:custGeom>
            <a:blipFill rotWithShape="0">
              <a:blip r:embed="rId33"/>
              <a:srcRect/>
              <a:stretch/>
            </a:blip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pPr>
                <a:lnSpc>
                  <a:spcPct val="100000"/>
                </a:lnSpc>
              </a:pPr>
              <a:endParaRPr lang="ru-RU" sz="1800" b="0" strike="noStrike" spc="-1">
                <a:solidFill>
                  <a:srgbClr val="000000"/>
                </a:solidFill>
                <a:latin typeface="Arial"/>
              </a:endParaRPr>
            </a:p>
          </p:txBody>
        </p:sp>
      </p:grpSp>
      <p:grpSp>
        <p:nvGrpSpPr>
          <p:cNvPr id="230" name="Group 74">
            <a:extLst>
              <a:ext uri="{FF2B5EF4-FFF2-40B4-BE49-F238E27FC236}">
                <a16:creationId xmlns:a16="http://schemas.microsoft.com/office/drawing/2014/main" id="{DFE09B04-0B5F-72F3-5D47-AB0227A61994}"/>
              </a:ext>
            </a:extLst>
          </p:cNvPr>
          <p:cNvGrpSpPr/>
          <p:nvPr/>
        </p:nvGrpSpPr>
        <p:grpSpPr>
          <a:xfrm>
            <a:off x="20572560" y="11674800"/>
            <a:ext cx="182160" cy="471240"/>
            <a:chOff x="20572560" y="11674800"/>
            <a:chExt cx="182160" cy="471240"/>
          </a:xfrm>
        </p:grpSpPr>
        <p:sp>
          <p:nvSpPr>
            <p:cNvPr id="231" name="Freeform 75">
              <a:extLst>
                <a:ext uri="{FF2B5EF4-FFF2-40B4-BE49-F238E27FC236}">
                  <a16:creationId xmlns:a16="http://schemas.microsoft.com/office/drawing/2014/main" id="{91D3CDCA-3075-53CB-1B20-20F6534FB46F}"/>
                </a:ext>
              </a:extLst>
            </p:cNvPr>
            <p:cNvSpPr/>
            <p:nvPr/>
          </p:nvSpPr>
          <p:spPr>
            <a:xfrm>
              <a:off x="20572560" y="11674800"/>
              <a:ext cx="182160" cy="471240"/>
            </a:xfrm>
            <a:custGeom>
              <a:avLst/>
              <a:gdLst>
                <a:gd name="textAreaLeft" fmla="*/ 0 w 182160"/>
                <a:gd name="textAreaRight" fmla="*/ 183960 w 182160"/>
                <a:gd name="textAreaTop" fmla="*/ 0 h 471240"/>
                <a:gd name="textAreaBottom" fmla="*/ 473040 h 471240"/>
              </a:gdLst>
              <a:ahLst/>
              <a:cxnLst/>
              <a:rect l="textAreaLeft" t="textAreaTop" r="textAreaRight" b="textAreaBottom"/>
              <a:pathLst>
                <a:path w="245491" h="630809">
                  <a:moveTo>
                    <a:pt x="19685" y="0"/>
                  </a:moveTo>
                  <a:lnTo>
                    <a:pt x="0" y="45085"/>
                  </a:lnTo>
                  <a:cubicBezTo>
                    <a:pt x="100330" y="230124"/>
                    <a:pt x="183007" y="426085"/>
                    <a:pt x="245491" y="630809"/>
                  </a:cubicBezTo>
                  <a:lnTo>
                    <a:pt x="245491" y="0"/>
                  </a:lnTo>
                  <a:close/>
                </a:path>
              </a:pathLst>
            </a:custGeom>
            <a:blipFill rotWithShape="0">
              <a:blip r:embed="rId34"/>
              <a:srcRect/>
              <a:stretch/>
            </a:blip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pPr>
                <a:lnSpc>
                  <a:spcPct val="100000"/>
                </a:lnSpc>
              </a:pPr>
              <a:endParaRPr lang="ru-RU" sz="1800" b="0" strike="noStrike" spc="-1">
                <a:solidFill>
                  <a:srgbClr val="000000"/>
                </a:solidFill>
                <a:latin typeface="Arial"/>
              </a:endParaRPr>
            </a:p>
          </p:txBody>
        </p:sp>
      </p:grpSp>
      <p:grpSp>
        <p:nvGrpSpPr>
          <p:cNvPr id="232" name="Group 76">
            <a:extLst>
              <a:ext uri="{FF2B5EF4-FFF2-40B4-BE49-F238E27FC236}">
                <a16:creationId xmlns:a16="http://schemas.microsoft.com/office/drawing/2014/main" id="{CBBCEE7B-461C-B34C-062E-988DAD882874}"/>
              </a:ext>
            </a:extLst>
          </p:cNvPr>
          <p:cNvGrpSpPr/>
          <p:nvPr/>
        </p:nvGrpSpPr>
        <p:grpSpPr>
          <a:xfrm>
            <a:off x="20518920" y="13041720"/>
            <a:ext cx="235800" cy="672840"/>
            <a:chOff x="20518920" y="13041720"/>
            <a:chExt cx="235800" cy="672840"/>
          </a:xfrm>
        </p:grpSpPr>
        <p:sp>
          <p:nvSpPr>
            <p:cNvPr id="233" name="Freeform 77">
              <a:extLst>
                <a:ext uri="{FF2B5EF4-FFF2-40B4-BE49-F238E27FC236}">
                  <a16:creationId xmlns:a16="http://schemas.microsoft.com/office/drawing/2014/main" id="{62E27FFC-A23E-C1CE-63B7-0AA172DA8693}"/>
                </a:ext>
              </a:extLst>
            </p:cNvPr>
            <p:cNvSpPr/>
            <p:nvPr/>
          </p:nvSpPr>
          <p:spPr>
            <a:xfrm>
              <a:off x="20518920" y="13041720"/>
              <a:ext cx="235800" cy="672840"/>
            </a:xfrm>
            <a:custGeom>
              <a:avLst/>
              <a:gdLst>
                <a:gd name="textAreaLeft" fmla="*/ 0 w 235800"/>
                <a:gd name="textAreaRight" fmla="*/ 237600 w 235800"/>
                <a:gd name="textAreaTop" fmla="*/ 0 h 672840"/>
                <a:gd name="textAreaBottom" fmla="*/ 674640 h 672840"/>
              </a:gdLst>
              <a:ahLst/>
              <a:cxnLst/>
              <a:rect l="textAreaLeft" t="textAreaTop" r="textAreaRight" b="textAreaBottom"/>
              <a:pathLst>
                <a:path w="316992" h="899287">
                  <a:moveTo>
                    <a:pt x="316992" y="0"/>
                  </a:moveTo>
                  <a:lnTo>
                    <a:pt x="256286" y="29464"/>
                  </a:lnTo>
                  <a:cubicBezTo>
                    <a:pt x="214884" y="329692"/>
                    <a:pt x="128778" y="623316"/>
                    <a:pt x="0" y="899287"/>
                  </a:cubicBezTo>
                  <a:lnTo>
                    <a:pt x="236474" y="899287"/>
                  </a:lnTo>
                  <a:cubicBezTo>
                    <a:pt x="266192" y="823595"/>
                    <a:pt x="292989" y="746633"/>
                    <a:pt x="316992" y="668274"/>
                  </a:cubicBezTo>
                  <a:lnTo>
                    <a:pt x="316992" y="0"/>
                  </a:lnTo>
                  <a:close/>
                </a:path>
              </a:pathLst>
            </a:custGeom>
            <a:blipFill rotWithShape="0">
              <a:blip r:embed="rId35"/>
              <a:srcRect/>
              <a:stretch/>
            </a:blip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pPr>
                <a:lnSpc>
                  <a:spcPct val="100000"/>
                </a:lnSpc>
              </a:pPr>
              <a:endParaRPr lang="ru-RU" sz="1800" b="0" strike="noStrike" spc="-1">
                <a:solidFill>
                  <a:srgbClr val="000000"/>
                </a:solidFill>
                <a:latin typeface="Arial"/>
              </a:endParaRPr>
            </a:p>
          </p:txBody>
        </p:sp>
      </p:grpSp>
      <p:grpSp>
        <p:nvGrpSpPr>
          <p:cNvPr id="234" name="Group 78">
            <a:extLst>
              <a:ext uri="{FF2B5EF4-FFF2-40B4-BE49-F238E27FC236}">
                <a16:creationId xmlns:a16="http://schemas.microsoft.com/office/drawing/2014/main" id="{AA66653D-784C-ECAF-4E35-6C49C3882FBB}"/>
              </a:ext>
            </a:extLst>
          </p:cNvPr>
          <p:cNvGrpSpPr/>
          <p:nvPr/>
        </p:nvGrpSpPr>
        <p:grpSpPr>
          <a:xfrm>
            <a:off x="20696040" y="13542840"/>
            <a:ext cx="58680" cy="171360"/>
            <a:chOff x="20696040" y="13542840"/>
            <a:chExt cx="58680" cy="171360"/>
          </a:xfrm>
        </p:grpSpPr>
        <p:sp>
          <p:nvSpPr>
            <p:cNvPr id="235" name="Freeform 79">
              <a:extLst>
                <a:ext uri="{FF2B5EF4-FFF2-40B4-BE49-F238E27FC236}">
                  <a16:creationId xmlns:a16="http://schemas.microsoft.com/office/drawing/2014/main" id="{2442A5A4-6239-5C87-9BD1-17E28EF0B3AB}"/>
                </a:ext>
              </a:extLst>
            </p:cNvPr>
            <p:cNvSpPr/>
            <p:nvPr/>
          </p:nvSpPr>
          <p:spPr>
            <a:xfrm>
              <a:off x="20696040" y="13542840"/>
              <a:ext cx="58680" cy="171360"/>
            </a:xfrm>
            <a:custGeom>
              <a:avLst/>
              <a:gdLst>
                <a:gd name="textAreaLeft" fmla="*/ 0 w 58680"/>
                <a:gd name="textAreaRight" fmla="*/ 60480 w 58680"/>
                <a:gd name="textAreaTop" fmla="*/ 0 h 171360"/>
                <a:gd name="textAreaBottom" fmla="*/ 173160 h 171360"/>
              </a:gdLst>
              <a:ahLst/>
              <a:cxnLst/>
              <a:rect l="textAreaLeft" t="textAreaTop" r="textAreaRight" b="textAreaBottom"/>
              <a:pathLst>
                <a:path w="80518" h="231013">
                  <a:moveTo>
                    <a:pt x="80518" y="0"/>
                  </a:moveTo>
                  <a:cubicBezTo>
                    <a:pt x="56515" y="78359"/>
                    <a:pt x="29718" y="155321"/>
                    <a:pt x="0" y="231013"/>
                  </a:cubicBezTo>
                  <a:lnTo>
                    <a:pt x="80518" y="231013"/>
                  </a:lnTo>
                  <a:lnTo>
                    <a:pt x="80518" y="0"/>
                  </a:lnTo>
                  <a:close/>
                </a:path>
              </a:pathLst>
            </a:custGeom>
            <a:blipFill rotWithShape="0">
              <a:blip r:embed="rId36"/>
              <a:srcRect/>
              <a:stretch/>
            </a:blip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pPr>
                <a:lnSpc>
                  <a:spcPct val="100000"/>
                </a:lnSpc>
              </a:pPr>
              <a:endParaRPr lang="ru-RU" sz="1800" b="0" strike="noStrike" spc="-1">
                <a:solidFill>
                  <a:srgbClr val="000000"/>
                </a:solidFill>
                <a:latin typeface="Arial"/>
              </a:endParaRPr>
            </a:p>
          </p:txBody>
        </p:sp>
      </p:grpSp>
      <p:grpSp>
        <p:nvGrpSpPr>
          <p:cNvPr id="236" name="Group 80">
            <a:extLst>
              <a:ext uri="{FF2B5EF4-FFF2-40B4-BE49-F238E27FC236}">
                <a16:creationId xmlns:a16="http://schemas.microsoft.com/office/drawing/2014/main" id="{42166F24-C550-1FA6-535C-6E93844D0B23}"/>
              </a:ext>
            </a:extLst>
          </p:cNvPr>
          <p:cNvGrpSpPr/>
          <p:nvPr/>
        </p:nvGrpSpPr>
        <p:grpSpPr>
          <a:xfrm>
            <a:off x="20314080" y="11674800"/>
            <a:ext cx="459360" cy="1444320"/>
            <a:chOff x="20314080" y="11674800"/>
            <a:chExt cx="459360" cy="1444320"/>
          </a:xfrm>
        </p:grpSpPr>
        <p:sp>
          <p:nvSpPr>
            <p:cNvPr id="237" name="Freeform 81">
              <a:extLst>
                <a:ext uri="{FF2B5EF4-FFF2-40B4-BE49-F238E27FC236}">
                  <a16:creationId xmlns:a16="http://schemas.microsoft.com/office/drawing/2014/main" id="{436581C7-4D35-4362-BBF1-15524466230D}"/>
                </a:ext>
              </a:extLst>
            </p:cNvPr>
            <p:cNvSpPr/>
            <p:nvPr/>
          </p:nvSpPr>
          <p:spPr>
            <a:xfrm>
              <a:off x="20314080" y="11674800"/>
              <a:ext cx="459360" cy="1444320"/>
            </a:xfrm>
            <a:custGeom>
              <a:avLst/>
              <a:gdLst>
                <a:gd name="textAreaLeft" fmla="*/ 0 w 459360"/>
                <a:gd name="textAreaRight" fmla="*/ 461160 w 459360"/>
                <a:gd name="textAreaTop" fmla="*/ 0 h 1444320"/>
                <a:gd name="textAreaBottom" fmla="*/ 1446120 h 1444320"/>
              </a:gdLst>
              <a:ahLst/>
              <a:cxnLst/>
              <a:rect l="textAreaLeft" t="textAreaTop" r="textAreaRight" b="textAreaBottom"/>
              <a:pathLst>
                <a:path w="614807" h="1928114">
                  <a:moveTo>
                    <a:pt x="0" y="0"/>
                  </a:moveTo>
                  <a:cubicBezTo>
                    <a:pt x="261366" y="423545"/>
                    <a:pt x="412242" y="922020"/>
                    <a:pt x="412242" y="1455166"/>
                  </a:cubicBezTo>
                  <a:cubicBezTo>
                    <a:pt x="412242" y="1616329"/>
                    <a:pt x="398399" y="1774317"/>
                    <a:pt x="371983" y="1928114"/>
                  </a:cubicBezTo>
                  <a:lnTo>
                    <a:pt x="371983" y="1928114"/>
                  </a:lnTo>
                  <a:lnTo>
                    <a:pt x="529209" y="1851660"/>
                  </a:lnTo>
                  <a:cubicBezTo>
                    <a:pt x="614807" y="1230884"/>
                    <a:pt x="508889" y="581406"/>
                    <a:pt x="192405" y="0"/>
                  </a:cubicBezTo>
                  <a:close/>
                </a:path>
              </a:pathLst>
            </a:custGeom>
            <a:blipFill rotWithShape="0">
              <a:blip r:embed="rId37"/>
              <a:srcRect/>
              <a:stretch/>
            </a:blip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pPr>
                <a:lnSpc>
                  <a:spcPct val="100000"/>
                </a:lnSpc>
              </a:pPr>
              <a:endParaRPr lang="ru-RU" sz="1800" b="0" strike="noStrike" spc="-1">
                <a:solidFill>
                  <a:srgbClr val="000000"/>
                </a:solidFill>
                <a:latin typeface="Arial"/>
              </a:endParaRPr>
            </a:p>
          </p:txBody>
        </p:sp>
      </p:grpSp>
      <p:grpSp>
        <p:nvGrpSpPr>
          <p:cNvPr id="238" name="Group 82">
            <a:extLst>
              <a:ext uri="{FF2B5EF4-FFF2-40B4-BE49-F238E27FC236}">
                <a16:creationId xmlns:a16="http://schemas.microsoft.com/office/drawing/2014/main" id="{44EC82DE-2DCC-F084-3EB6-D18C630718C6}"/>
              </a:ext>
            </a:extLst>
          </p:cNvPr>
          <p:cNvGrpSpPr/>
          <p:nvPr/>
        </p:nvGrpSpPr>
        <p:grpSpPr>
          <a:xfrm>
            <a:off x="20394000" y="13063680"/>
            <a:ext cx="315360" cy="650520"/>
            <a:chOff x="20394000" y="13063680"/>
            <a:chExt cx="315360" cy="650520"/>
          </a:xfrm>
        </p:grpSpPr>
        <p:sp>
          <p:nvSpPr>
            <p:cNvPr id="239" name="Freeform 83">
              <a:extLst>
                <a:ext uri="{FF2B5EF4-FFF2-40B4-BE49-F238E27FC236}">
                  <a16:creationId xmlns:a16="http://schemas.microsoft.com/office/drawing/2014/main" id="{46699908-FBF1-C67F-30FB-F4D5226F6996}"/>
                </a:ext>
              </a:extLst>
            </p:cNvPr>
            <p:cNvSpPr/>
            <p:nvPr/>
          </p:nvSpPr>
          <p:spPr>
            <a:xfrm>
              <a:off x="20394000" y="13063680"/>
              <a:ext cx="315360" cy="650520"/>
            </a:xfrm>
            <a:custGeom>
              <a:avLst/>
              <a:gdLst>
                <a:gd name="textAreaLeft" fmla="*/ 0 w 315360"/>
                <a:gd name="textAreaRight" fmla="*/ 317160 w 315360"/>
                <a:gd name="textAreaTop" fmla="*/ 0 h 650520"/>
                <a:gd name="textAreaBottom" fmla="*/ 652320 h 650520"/>
              </a:gdLst>
              <a:ahLst/>
              <a:cxnLst/>
              <a:rect l="textAreaLeft" t="textAreaTop" r="textAreaRight" b="textAreaBottom"/>
              <a:pathLst>
                <a:path w="422656" h="869823">
                  <a:moveTo>
                    <a:pt x="422656" y="0"/>
                  </a:moveTo>
                  <a:lnTo>
                    <a:pt x="265303" y="76454"/>
                  </a:lnTo>
                  <a:cubicBezTo>
                    <a:pt x="216916" y="357505"/>
                    <a:pt x="126238" y="624205"/>
                    <a:pt x="0" y="869823"/>
                  </a:cubicBezTo>
                  <a:lnTo>
                    <a:pt x="166370" y="869823"/>
                  </a:lnTo>
                  <a:cubicBezTo>
                    <a:pt x="295021" y="593725"/>
                    <a:pt x="381254" y="300228"/>
                    <a:pt x="422656" y="0"/>
                  </a:cubicBezTo>
                  <a:close/>
                </a:path>
              </a:pathLst>
            </a:custGeom>
            <a:blipFill rotWithShape="0">
              <a:blip r:embed="rId38"/>
              <a:srcRect/>
              <a:stretch/>
            </a:blip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pPr>
                <a:lnSpc>
                  <a:spcPct val="100000"/>
                </a:lnSpc>
              </a:pPr>
              <a:endParaRPr lang="ru-RU" sz="1800" b="0" strike="noStrike" spc="-1">
                <a:solidFill>
                  <a:srgbClr val="000000"/>
                </a:solidFill>
                <a:latin typeface="Arial"/>
              </a:endParaRPr>
            </a:p>
          </p:txBody>
        </p:sp>
      </p:grpSp>
      <p:sp>
        <p:nvSpPr>
          <p:cNvPr id="240" name="Freeform 84">
            <a:extLst>
              <a:ext uri="{FF2B5EF4-FFF2-40B4-BE49-F238E27FC236}">
                <a16:creationId xmlns:a16="http://schemas.microsoft.com/office/drawing/2014/main" id="{B9111C68-EE95-06C0-F740-A1D7E2E53477}"/>
              </a:ext>
            </a:extLst>
          </p:cNvPr>
          <p:cNvSpPr/>
          <p:nvPr/>
        </p:nvSpPr>
        <p:spPr>
          <a:xfrm>
            <a:off x="1371600" y="2801880"/>
            <a:ext cx="1854360" cy="2242440"/>
          </a:xfrm>
          <a:custGeom>
            <a:avLst/>
            <a:gdLst>
              <a:gd name="textAreaLeft" fmla="*/ 0 w 1854360"/>
              <a:gd name="textAreaRight" fmla="*/ 1856160 w 1854360"/>
              <a:gd name="textAreaTop" fmla="*/ 0 h 2242440"/>
              <a:gd name="textAreaBottom" fmla="*/ 2244240 h 2242440"/>
            </a:gdLst>
            <a:ahLst/>
            <a:cxnLst/>
            <a:rect l="textAreaLeft" t="textAreaTop" r="textAreaRight" b="textAreaBottom"/>
            <a:pathLst>
              <a:path w="1856318" h="2244366">
                <a:moveTo>
                  <a:pt x="0" y="0"/>
                </a:moveTo>
                <a:lnTo>
                  <a:pt x="1856318" y="0"/>
                </a:lnTo>
                <a:lnTo>
                  <a:pt x="1856318" y="2244366"/>
                </a:lnTo>
                <a:lnTo>
                  <a:pt x="0" y="2244366"/>
                </a:lnTo>
                <a:lnTo>
                  <a:pt x="0" y="0"/>
                </a:lnTo>
                <a:close/>
              </a:path>
            </a:pathLst>
          </a:custGeom>
          <a:blipFill rotWithShape="0">
            <a:blip r:embed="rId39"/>
            <a:srcRect/>
            <a:stretch/>
          </a:blip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>
              <a:lnSpc>
                <a:spcPct val="100000"/>
              </a:lnSpc>
            </a:pPr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grpSp>
        <p:nvGrpSpPr>
          <p:cNvPr id="241" name="Group 85">
            <a:extLst>
              <a:ext uri="{FF2B5EF4-FFF2-40B4-BE49-F238E27FC236}">
                <a16:creationId xmlns:a16="http://schemas.microsoft.com/office/drawing/2014/main" id="{44E91DFA-AF67-B77A-C4BD-721EAB00D0EB}"/>
              </a:ext>
            </a:extLst>
          </p:cNvPr>
          <p:cNvGrpSpPr/>
          <p:nvPr/>
        </p:nvGrpSpPr>
        <p:grpSpPr>
          <a:xfrm>
            <a:off x="3625200" y="2959920"/>
            <a:ext cx="48960" cy="2021040"/>
            <a:chOff x="3625200" y="2959920"/>
            <a:chExt cx="48960" cy="2021040"/>
          </a:xfrm>
        </p:grpSpPr>
        <p:sp>
          <p:nvSpPr>
            <p:cNvPr id="242" name="Freeform 86">
              <a:extLst>
                <a:ext uri="{FF2B5EF4-FFF2-40B4-BE49-F238E27FC236}">
                  <a16:creationId xmlns:a16="http://schemas.microsoft.com/office/drawing/2014/main" id="{89C2D978-FE25-A74E-F03B-6B4D742B3383}"/>
                </a:ext>
              </a:extLst>
            </p:cNvPr>
            <p:cNvSpPr/>
            <p:nvPr/>
          </p:nvSpPr>
          <p:spPr>
            <a:xfrm>
              <a:off x="3625200" y="2959920"/>
              <a:ext cx="48960" cy="2021040"/>
            </a:xfrm>
            <a:custGeom>
              <a:avLst/>
              <a:gdLst>
                <a:gd name="textAreaLeft" fmla="*/ 0 w 48960"/>
                <a:gd name="textAreaRight" fmla="*/ 50760 w 48960"/>
                <a:gd name="textAreaTop" fmla="*/ 0 h 2021040"/>
                <a:gd name="textAreaBottom" fmla="*/ 2022840 h 2021040"/>
              </a:gdLst>
              <a:ahLst/>
              <a:cxnLst/>
              <a:rect l="textAreaLeft" t="textAreaTop" r="textAreaRight" b="textAreaBottom"/>
              <a:pathLst>
                <a:path w="50673" h="2022856">
                  <a:moveTo>
                    <a:pt x="50673" y="2022856"/>
                  </a:moveTo>
                  <a:lnTo>
                    <a:pt x="0" y="2022856"/>
                  </a:lnTo>
                  <a:lnTo>
                    <a:pt x="0" y="0"/>
                  </a:lnTo>
                  <a:lnTo>
                    <a:pt x="50673" y="0"/>
                  </a:lnTo>
                  <a:close/>
                </a:path>
              </a:pathLst>
            </a:custGeom>
            <a:solidFill>
              <a:srgbClr val="AE2013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pPr>
                <a:lnSpc>
                  <a:spcPct val="100000"/>
                </a:lnSpc>
              </a:pPr>
              <a:endParaRPr lang="ru-RU" sz="1800" b="0" strike="noStrike" spc="-1">
                <a:solidFill>
                  <a:srgbClr val="000000"/>
                </a:solidFill>
                <a:latin typeface="Arial"/>
              </a:endParaRPr>
            </a:p>
          </p:txBody>
        </p:sp>
      </p:grpSp>
      <p:grpSp>
        <p:nvGrpSpPr>
          <p:cNvPr id="243" name="Group 87">
            <a:extLst>
              <a:ext uri="{FF2B5EF4-FFF2-40B4-BE49-F238E27FC236}">
                <a16:creationId xmlns:a16="http://schemas.microsoft.com/office/drawing/2014/main" id="{8066F965-8575-FA93-8480-46B589180416}"/>
              </a:ext>
            </a:extLst>
          </p:cNvPr>
          <p:cNvGrpSpPr/>
          <p:nvPr/>
        </p:nvGrpSpPr>
        <p:grpSpPr>
          <a:xfrm>
            <a:off x="4127400" y="2958480"/>
            <a:ext cx="4240080" cy="2035800"/>
            <a:chOff x="4127400" y="2958480"/>
            <a:chExt cx="4240080" cy="2035800"/>
          </a:xfrm>
        </p:grpSpPr>
        <p:sp>
          <p:nvSpPr>
            <p:cNvPr id="244" name="Freeform 88">
              <a:extLst>
                <a:ext uri="{FF2B5EF4-FFF2-40B4-BE49-F238E27FC236}">
                  <a16:creationId xmlns:a16="http://schemas.microsoft.com/office/drawing/2014/main" id="{2249292F-3F1C-1769-E3B3-9F10086B8C34}"/>
                </a:ext>
              </a:extLst>
            </p:cNvPr>
            <p:cNvSpPr/>
            <p:nvPr/>
          </p:nvSpPr>
          <p:spPr>
            <a:xfrm>
              <a:off x="5413320" y="4578840"/>
              <a:ext cx="341640" cy="408600"/>
            </a:xfrm>
            <a:custGeom>
              <a:avLst/>
              <a:gdLst>
                <a:gd name="textAreaLeft" fmla="*/ 0 w 341640"/>
                <a:gd name="textAreaRight" fmla="*/ 343440 w 341640"/>
                <a:gd name="textAreaTop" fmla="*/ 0 h 408600"/>
                <a:gd name="textAreaBottom" fmla="*/ 410400 h 408600"/>
              </a:gdLst>
              <a:ahLst/>
              <a:cxnLst/>
              <a:rect l="textAreaLeft" t="textAreaTop" r="textAreaRight" b="textAreaBottom"/>
              <a:pathLst>
                <a:path w="343281" h="410337">
                  <a:moveTo>
                    <a:pt x="343281" y="0"/>
                  </a:moveTo>
                  <a:cubicBezTo>
                    <a:pt x="340741" y="54991"/>
                    <a:pt x="339598" y="117983"/>
                    <a:pt x="339598" y="188849"/>
                  </a:cubicBezTo>
                  <a:cubicBezTo>
                    <a:pt x="339598" y="267716"/>
                    <a:pt x="340868" y="339852"/>
                    <a:pt x="343281" y="405130"/>
                  </a:cubicBezTo>
                  <a:lnTo>
                    <a:pt x="256159" y="405130"/>
                  </a:lnTo>
                  <a:cubicBezTo>
                    <a:pt x="258699" y="345313"/>
                    <a:pt x="259842" y="276098"/>
                    <a:pt x="259842" y="197231"/>
                  </a:cubicBezTo>
                  <a:cubicBezTo>
                    <a:pt x="259842" y="142494"/>
                    <a:pt x="259207" y="97155"/>
                    <a:pt x="257937" y="61595"/>
                  </a:cubicBezTo>
                  <a:lnTo>
                    <a:pt x="209042" y="61595"/>
                  </a:lnTo>
                  <a:cubicBezTo>
                    <a:pt x="205867" y="77597"/>
                    <a:pt x="201930" y="94742"/>
                    <a:pt x="197104" y="112903"/>
                  </a:cubicBezTo>
                  <a:cubicBezTo>
                    <a:pt x="192278" y="131064"/>
                    <a:pt x="186563" y="149860"/>
                    <a:pt x="180213" y="169037"/>
                  </a:cubicBezTo>
                  <a:cubicBezTo>
                    <a:pt x="173863" y="188214"/>
                    <a:pt x="166624" y="207391"/>
                    <a:pt x="158877" y="226441"/>
                  </a:cubicBezTo>
                  <a:cubicBezTo>
                    <a:pt x="151130" y="245491"/>
                    <a:pt x="142748" y="263906"/>
                    <a:pt x="133731" y="281686"/>
                  </a:cubicBezTo>
                  <a:cubicBezTo>
                    <a:pt x="124714" y="299466"/>
                    <a:pt x="115189" y="315976"/>
                    <a:pt x="105029" y="331343"/>
                  </a:cubicBezTo>
                  <a:cubicBezTo>
                    <a:pt x="94869" y="346710"/>
                    <a:pt x="84455" y="360172"/>
                    <a:pt x="73406" y="371602"/>
                  </a:cubicBezTo>
                  <a:cubicBezTo>
                    <a:pt x="62357" y="383032"/>
                    <a:pt x="50927" y="392303"/>
                    <a:pt x="39116" y="399161"/>
                  </a:cubicBezTo>
                  <a:cubicBezTo>
                    <a:pt x="27305" y="406019"/>
                    <a:pt x="15240" y="409702"/>
                    <a:pt x="3048" y="410337"/>
                  </a:cubicBezTo>
                  <a:lnTo>
                    <a:pt x="0" y="332613"/>
                  </a:lnTo>
                  <a:cubicBezTo>
                    <a:pt x="7874" y="331216"/>
                    <a:pt x="16637" y="325120"/>
                    <a:pt x="26162" y="314579"/>
                  </a:cubicBezTo>
                  <a:cubicBezTo>
                    <a:pt x="35687" y="304038"/>
                    <a:pt x="45593" y="290068"/>
                    <a:pt x="55880" y="273050"/>
                  </a:cubicBezTo>
                  <a:cubicBezTo>
                    <a:pt x="66167" y="256032"/>
                    <a:pt x="76327" y="236347"/>
                    <a:pt x="86360" y="214376"/>
                  </a:cubicBezTo>
                  <a:cubicBezTo>
                    <a:pt x="96393" y="192405"/>
                    <a:pt x="105918" y="169291"/>
                    <a:pt x="114681" y="145161"/>
                  </a:cubicBezTo>
                  <a:cubicBezTo>
                    <a:pt x="123444" y="121031"/>
                    <a:pt x="131318" y="96520"/>
                    <a:pt x="138303" y="71628"/>
                  </a:cubicBezTo>
                  <a:cubicBezTo>
                    <a:pt x="145288" y="46736"/>
                    <a:pt x="150622" y="22860"/>
                    <a:pt x="154305" y="0"/>
                  </a:cubicBezTo>
                  <a:close/>
                </a:path>
              </a:pathLst>
            </a:custGeom>
            <a:solidFill>
              <a:srgbClr val="AE2013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pPr>
                <a:lnSpc>
                  <a:spcPct val="100000"/>
                </a:lnSpc>
              </a:pPr>
              <a:endParaRPr lang="ru-RU" sz="1800" b="0" strike="noStrike" spc="-1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245" name="Freeform 89">
              <a:extLst>
                <a:ext uri="{FF2B5EF4-FFF2-40B4-BE49-F238E27FC236}">
                  <a16:creationId xmlns:a16="http://schemas.microsoft.com/office/drawing/2014/main" id="{A35845AC-F5D5-9851-76FA-12AA47BDEF66}"/>
                </a:ext>
              </a:extLst>
            </p:cNvPr>
            <p:cNvSpPr/>
            <p:nvPr/>
          </p:nvSpPr>
          <p:spPr>
            <a:xfrm>
              <a:off x="5824080" y="4578480"/>
              <a:ext cx="265680" cy="403560"/>
            </a:xfrm>
            <a:custGeom>
              <a:avLst/>
              <a:gdLst>
                <a:gd name="textAreaLeft" fmla="*/ 0 w 265680"/>
                <a:gd name="textAreaRight" fmla="*/ 267480 w 265680"/>
                <a:gd name="textAreaTop" fmla="*/ 0 h 403560"/>
                <a:gd name="textAreaBottom" fmla="*/ 405360 h 403560"/>
              </a:gdLst>
              <a:ahLst/>
              <a:cxnLst/>
              <a:rect l="textAreaLeft" t="textAreaTop" r="textAreaRight" b="textAreaBottom"/>
              <a:pathLst>
                <a:path w="267462" h="405257">
                  <a:moveTo>
                    <a:pt x="267335" y="336804"/>
                  </a:moveTo>
                  <a:lnTo>
                    <a:pt x="264795" y="405257"/>
                  </a:lnTo>
                  <a:lnTo>
                    <a:pt x="0" y="405257"/>
                  </a:lnTo>
                  <a:cubicBezTo>
                    <a:pt x="2667" y="342646"/>
                    <a:pt x="4064" y="271907"/>
                    <a:pt x="4064" y="193294"/>
                  </a:cubicBezTo>
                  <a:cubicBezTo>
                    <a:pt x="4064" y="117729"/>
                    <a:pt x="2667" y="53340"/>
                    <a:pt x="0" y="0"/>
                  </a:cubicBezTo>
                  <a:lnTo>
                    <a:pt x="252730" y="0"/>
                  </a:lnTo>
                  <a:lnTo>
                    <a:pt x="249301" y="68072"/>
                  </a:lnTo>
                  <a:cubicBezTo>
                    <a:pt x="187071" y="64770"/>
                    <a:pt x="130556" y="63119"/>
                    <a:pt x="80010" y="63119"/>
                  </a:cubicBezTo>
                  <a:cubicBezTo>
                    <a:pt x="82042" y="91948"/>
                    <a:pt x="83185" y="125984"/>
                    <a:pt x="83185" y="165227"/>
                  </a:cubicBezTo>
                  <a:cubicBezTo>
                    <a:pt x="126492" y="165227"/>
                    <a:pt x="172974" y="164084"/>
                    <a:pt x="222250" y="161798"/>
                  </a:cubicBezTo>
                  <a:lnTo>
                    <a:pt x="222250" y="226822"/>
                  </a:lnTo>
                  <a:cubicBezTo>
                    <a:pt x="173736" y="224790"/>
                    <a:pt x="127381" y="223647"/>
                    <a:pt x="83185" y="223647"/>
                  </a:cubicBezTo>
                  <a:cubicBezTo>
                    <a:pt x="83185" y="265811"/>
                    <a:pt x="84074" y="305181"/>
                    <a:pt x="85725" y="341884"/>
                  </a:cubicBezTo>
                  <a:cubicBezTo>
                    <a:pt x="142494" y="341884"/>
                    <a:pt x="203073" y="340106"/>
                    <a:pt x="267462" y="336550"/>
                  </a:cubicBezTo>
                </a:path>
              </a:pathLst>
            </a:custGeom>
            <a:solidFill>
              <a:srgbClr val="AE2013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pPr>
                <a:lnSpc>
                  <a:spcPct val="100000"/>
                </a:lnSpc>
              </a:pPr>
              <a:endParaRPr lang="ru-RU" sz="1800" b="0" strike="noStrike" spc="-1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246" name="Freeform 90">
              <a:extLst>
                <a:ext uri="{FF2B5EF4-FFF2-40B4-BE49-F238E27FC236}">
                  <a16:creationId xmlns:a16="http://schemas.microsoft.com/office/drawing/2014/main" id="{92B1C0C4-EEC6-1802-40D3-74913E05D2FE}"/>
                </a:ext>
              </a:extLst>
            </p:cNvPr>
            <p:cNvSpPr/>
            <p:nvPr/>
          </p:nvSpPr>
          <p:spPr>
            <a:xfrm>
              <a:off x="6129720" y="4578840"/>
              <a:ext cx="319680" cy="403560"/>
            </a:xfrm>
            <a:custGeom>
              <a:avLst/>
              <a:gdLst>
                <a:gd name="textAreaLeft" fmla="*/ 0 w 319680"/>
                <a:gd name="textAreaRight" fmla="*/ 321480 w 319680"/>
                <a:gd name="textAreaTop" fmla="*/ 0 h 403560"/>
                <a:gd name="textAreaBottom" fmla="*/ 405360 h 403560"/>
              </a:gdLst>
              <a:ahLst/>
              <a:cxnLst/>
              <a:rect l="textAreaLeft" t="textAreaTop" r="textAreaRight" b="textAreaBottom"/>
              <a:pathLst>
                <a:path w="321437" h="405257">
                  <a:moveTo>
                    <a:pt x="321437" y="0"/>
                  </a:moveTo>
                  <a:lnTo>
                    <a:pt x="319278" y="66929"/>
                  </a:lnTo>
                  <a:cubicBezTo>
                    <a:pt x="277749" y="63754"/>
                    <a:pt x="238633" y="62230"/>
                    <a:pt x="201930" y="62230"/>
                  </a:cubicBezTo>
                  <a:cubicBezTo>
                    <a:pt x="201549" y="101473"/>
                    <a:pt x="201295" y="145161"/>
                    <a:pt x="201295" y="193294"/>
                  </a:cubicBezTo>
                  <a:cubicBezTo>
                    <a:pt x="201295" y="267970"/>
                    <a:pt x="202438" y="338582"/>
                    <a:pt x="204724" y="405257"/>
                  </a:cubicBezTo>
                  <a:lnTo>
                    <a:pt x="117602" y="405257"/>
                  </a:lnTo>
                  <a:cubicBezTo>
                    <a:pt x="120269" y="339217"/>
                    <a:pt x="121666" y="268605"/>
                    <a:pt x="121666" y="193294"/>
                  </a:cubicBezTo>
                  <a:cubicBezTo>
                    <a:pt x="121666" y="146050"/>
                    <a:pt x="121285" y="102362"/>
                    <a:pt x="120396" y="62230"/>
                  </a:cubicBezTo>
                  <a:cubicBezTo>
                    <a:pt x="91186" y="62230"/>
                    <a:pt x="50927" y="63881"/>
                    <a:pt x="0" y="67183"/>
                  </a:cubicBezTo>
                  <a:lnTo>
                    <a:pt x="2540" y="0"/>
                  </a:lnTo>
                  <a:close/>
                </a:path>
              </a:pathLst>
            </a:custGeom>
            <a:solidFill>
              <a:srgbClr val="AE2013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pPr>
                <a:lnSpc>
                  <a:spcPct val="100000"/>
                </a:lnSpc>
              </a:pPr>
              <a:endParaRPr lang="ru-RU" sz="1800" b="0" strike="noStrike" spc="-1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247" name="Freeform 91">
              <a:extLst>
                <a:ext uri="{FF2B5EF4-FFF2-40B4-BE49-F238E27FC236}">
                  <a16:creationId xmlns:a16="http://schemas.microsoft.com/office/drawing/2014/main" id="{EDE714ED-2FFE-BA4E-A385-3D7A6D6787C4}"/>
                </a:ext>
              </a:extLst>
            </p:cNvPr>
            <p:cNvSpPr/>
            <p:nvPr/>
          </p:nvSpPr>
          <p:spPr>
            <a:xfrm>
              <a:off x="6627240" y="4573080"/>
              <a:ext cx="309240" cy="417600"/>
            </a:xfrm>
            <a:custGeom>
              <a:avLst/>
              <a:gdLst>
                <a:gd name="textAreaLeft" fmla="*/ 0 w 309240"/>
                <a:gd name="textAreaRight" fmla="*/ 311040 w 309240"/>
                <a:gd name="textAreaTop" fmla="*/ 0 h 417600"/>
                <a:gd name="textAreaBottom" fmla="*/ 419400 h 417600"/>
              </a:gdLst>
              <a:ahLst/>
              <a:cxnLst/>
              <a:rect l="textAreaLeft" t="textAreaTop" r="textAreaRight" b="textAreaBottom"/>
              <a:pathLst>
                <a:path w="310896" h="419227">
                  <a:moveTo>
                    <a:pt x="310896" y="337058"/>
                  </a:moveTo>
                  <a:lnTo>
                    <a:pt x="305562" y="408686"/>
                  </a:lnTo>
                  <a:cubicBezTo>
                    <a:pt x="276098" y="415671"/>
                    <a:pt x="247015" y="419227"/>
                    <a:pt x="218440" y="419227"/>
                  </a:cubicBezTo>
                  <a:cubicBezTo>
                    <a:pt x="147320" y="419227"/>
                    <a:pt x="93091" y="399542"/>
                    <a:pt x="55880" y="360172"/>
                  </a:cubicBezTo>
                  <a:cubicBezTo>
                    <a:pt x="18669" y="320802"/>
                    <a:pt x="0" y="273050"/>
                    <a:pt x="0" y="216916"/>
                  </a:cubicBezTo>
                  <a:cubicBezTo>
                    <a:pt x="0" y="158623"/>
                    <a:pt x="19685" y="107950"/>
                    <a:pt x="59309" y="64770"/>
                  </a:cubicBezTo>
                  <a:cubicBezTo>
                    <a:pt x="98933" y="21590"/>
                    <a:pt x="153035" y="0"/>
                    <a:pt x="221869" y="0"/>
                  </a:cubicBezTo>
                  <a:cubicBezTo>
                    <a:pt x="247142" y="0"/>
                    <a:pt x="271145" y="2921"/>
                    <a:pt x="293751" y="8763"/>
                  </a:cubicBezTo>
                  <a:lnTo>
                    <a:pt x="282829" y="80645"/>
                  </a:lnTo>
                  <a:cubicBezTo>
                    <a:pt x="258318" y="72771"/>
                    <a:pt x="234823" y="68834"/>
                    <a:pt x="212471" y="68834"/>
                  </a:cubicBezTo>
                  <a:cubicBezTo>
                    <a:pt x="170307" y="68834"/>
                    <a:pt x="139065" y="82169"/>
                    <a:pt x="118491" y="108839"/>
                  </a:cubicBezTo>
                  <a:cubicBezTo>
                    <a:pt x="97917" y="135509"/>
                    <a:pt x="87630" y="167894"/>
                    <a:pt x="87630" y="206121"/>
                  </a:cubicBezTo>
                  <a:cubicBezTo>
                    <a:pt x="87630" y="245110"/>
                    <a:pt x="99822" y="278892"/>
                    <a:pt x="124206" y="307594"/>
                  </a:cubicBezTo>
                  <a:cubicBezTo>
                    <a:pt x="148590" y="336296"/>
                    <a:pt x="182753" y="350520"/>
                    <a:pt x="226822" y="350520"/>
                  </a:cubicBezTo>
                  <a:cubicBezTo>
                    <a:pt x="252477" y="350520"/>
                    <a:pt x="280543" y="346075"/>
                    <a:pt x="310769" y="337185"/>
                  </a:cubicBezTo>
                </a:path>
              </a:pathLst>
            </a:custGeom>
            <a:solidFill>
              <a:srgbClr val="AE2013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pPr>
                <a:lnSpc>
                  <a:spcPct val="100000"/>
                </a:lnSpc>
              </a:pPr>
              <a:endParaRPr lang="ru-RU" sz="1800" b="0" strike="noStrike" spc="-1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248" name="Freeform 92">
              <a:extLst>
                <a:ext uri="{FF2B5EF4-FFF2-40B4-BE49-F238E27FC236}">
                  <a16:creationId xmlns:a16="http://schemas.microsoft.com/office/drawing/2014/main" id="{F238B59D-9D6A-6D24-778B-1C533F33106B}"/>
                </a:ext>
              </a:extLst>
            </p:cNvPr>
            <p:cNvSpPr/>
            <p:nvPr/>
          </p:nvSpPr>
          <p:spPr>
            <a:xfrm>
              <a:off x="7000920" y="4578480"/>
              <a:ext cx="308520" cy="403560"/>
            </a:xfrm>
            <a:custGeom>
              <a:avLst/>
              <a:gdLst>
                <a:gd name="textAreaLeft" fmla="*/ 0 w 308520"/>
                <a:gd name="textAreaRight" fmla="*/ 310320 w 308520"/>
                <a:gd name="textAreaTop" fmla="*/ 0 h 403560"/>
                <a:gd name="textAreaBottom" fmla="*/ 405360 h 403560"/>
              </a:gdLst>
              <a:ahLst/>
              <a:cxnLst/>
              <a:rect l="textAreaLeft" t="textAreaTop" r="textAreaRight" b="textAreaBottom"/>
              <a:pathLst>
                <a:path w="310388" h="405257">
                  <a:moveTo>
                    <a:pt x="310388" y="405257"/>
                  </a:moveTo>
                  <a:lnTo>
                    <a:pt x="223266" y="405257"/>
                  </a:lnTo>
                  <a:cubicBezTo>
                    <a:pt x="225298" y="346329"/>
                    <a:pt x="226441" y="277876"/>
                    <a:pt x="226441" y="199898"/>
                  </a:cubicBezTo>
                  <a:cubicBezTo>
                    <a:pt x="226441" y="155067"/>
                    <a:pt x="228092" y="110109"/>
                    <a:pt x="231394" y="65151"/>
                  </a:cubicBezTo>
                  <a:lnTo>
                    <a:pt x="78613" y="65151"/>
                  </a:lnTo>
                  <a:cubicBezTo>
                    <a:pt x="82169" y="108458"/>
                    <a:pt x="83947" y="152019"/>
                    <a:pt x="83947" y="195834"/>
                  </a:cubicBezTo>
                  <a:cubicBezTo>
                    <a:pt x="83947" y="274447"/>
                    <a:pt x="84963" y="344297"/>
                    <a:pt x="87122" y="405257"/>
                  </a:cubicBezTo>
                  <a:lnTo>
                    <a:pt x="0" y="405257"/>
                  </a:lnTo>
                  <a:cubicBezTo>
                    <a:pt x="2540" y="333629"/>
                    <a:pt x="3683" y="262636"/>
                    <a:pt x="3683" y="192024"/>
                  </a:cubicBezTo>
                  <a:cubicBezTo>
                    <a:pt x="3683" y="123952"/>
                    <a:pt x="2413" y="59944"/>
                    <a:pt x="0" y="0"/>
                  </a:cubicBezTo>
                  <a:lnTo>
                    <a:pt x="310388" y="0"/>
                  </a:lnTo>
                  <a:cubicBezTo>
                    <a:pt x="307848" y="57023"/>
                    <a:pt x="306705" y="121031"/>
                    <a:pt x="306705" y="192024"/>
                  </a:cubicBezTo>
                  <a:cubicBezTo>
                    <a:pt x="306705" y="264160"/>
                    <a:pt x="307975" y="335280"/>
                    <a:pt x="310388" y="405257"/>
                  </a:cubicBezTo>
                </a:path>
              </a:pathLst>
            </a:custGeom>
            <a:solidFill>
              <a:srgbClr val="AE2013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pPr>
                <a:lnSpc>
                  <a:spcPct val="100000"/>
                </a:lnSpc>
              </a:pPr>
              <a:endParaRPr lang="ru-RU" sz="1800" b="0" strike="noStrike" spc="-1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249" name="Freeform 93">
              <a:extLst>
                <a:ext uri="{FF2B5EF4-FFF2-40B4-BE49-F238E27FC236}">
                  <a16:creationId xmlns:a16="http://schemas.microsoft.com/office/drawing/2014/main" id="{7C88532D-B919-490C-9BB5-4531F0EEB46C}"/>
                </a:ext>
              </a:extLst>
            </p:cNvPr>
            <p:cNvSpPr/>
            <p:nvPr/>
          </p:nvSpPr>
          <p:spPr>
            <a:xfrm>
              <a:off x="7364880" y="4541760"/>
              <a:ext cx="313560" cy="452520"/>
            </a:xfrm>
            <a:custGeom>
              <a:avLst/>
              <a:gdLst>
                <a:gd name="textAreaLeft" fmla="*/ 0 w 313560"/>
                <a:gd name="textAreaRight" fmla="*/ 315360 w 313560"/>
                <a:gd name="textAreaTop" fmla="*/ 0 h 452520"/>
                <a:gd name="textAreaBottom" fmla="*/ 454320 h 452520"/>
              </a:gdLst>
              <a:ahLst/>
              <a:cxnLst/>
              <a:rect l="textAreaLeft" t="textAreaTop" r="textAreaRight" b="textAreaBottom"/>
              <a:pathLst>
                <a:path w="315214" h="454406">
                  <a:moveTo>
                    <a:pt x="234188" y="303149"/>
                  </a:moveTo>
                  <a:cubicBezTo>
                    <a:pt x="234188" y="276225"/>
                    <a:pt x="227457" y="253873"/>
                    <a:pt x="214122" y="236347"/>
                  </a:cubicBezTo>
                  <a:cubicBezTo>
                    <a:pt x="200787" y="218821"/>
                    <a:pt x="181483" y="210058"/>
                    <a:pt x="156464" y="210058"/>
                  </a:cubicBezTo>
                  <a:cubicBezTo>
                    <a:pt x="121031" y="210058"/>
                    <a:pt x="93472" y="222377"/>
                    <a:pt x="74041" y="246761"/>
                  </a:cubicBezTo>
                  <a:cubicBezTo>
                    <a:pt x="74295" y="302387"/>
                    <a:pt x="80772" y="341376"/>
                    <a:pt x="93599" y="363601"/>
                  </a:cubicBezTo>
                  <a:cubicBezTo>
                    <a:pt x="106426" y="385826"/>
                    <a:pt x="126238" y="397129"/>
                    <a:pt x="153035" y="397129"/>
                  </a:cubicBezTo>
                  <a:cubicBezTo>
                    <a:pt x="177673" y="397129"/>
                    <a:pt x="197358" y="388239"/>
                    <a:pt x="212217" y="370332"/>
                  </a:cubicBezTo>
                  <a:cubicBezTo>
                    <a:pt x="227076" y="352425"/>
                    <a:pt x="234315" y="330073"/>
                    <a:pt x="234315" y="303149"/>
                  </a:cubicBezTo>
                  <a:moveTo>
                    <a:pt x="314960" y="293497"/>
                  </a:moveTo>
                  <a:cubicBezTo>
                    <a:pt x="314960" y="345313"/>
                    <a:pt x="298577" y="385191"/>
                    <a:pt x="265938" y="412877"/>
                  </a:cubicBezTo>
                  <a:cubicBezTo>
                    <a:pt x="233300" y="440563"/>
                    <a:pt x="194056" y="454406"/>
                    <a:pt x="148082" y="454406"/>
                  </a:cubicBezTo>
                  <a:cubicBezTo>
                    <a:pt x="92965" y="454406"/>
                    <a:pt x="54356" y="437642"/>
                    <a:pt x="32640" y="404114"/>
                  </a:cubicBezTo>
                  <a:cubicBezTo>
                    <a:pt x="10923" y="370586"/>
                    <a:pt x="0" y="316357"/>
                    <a:pt x="0" y="241554"/>
                  </a:cubicBezTo>
                  <a:cubicBezTo>
                    <a:pt x="0" y="202311"/>
                    <a:pt x="4065" y="168910"/>
                    <a:pt x="12192" y="141351"/>
                  </a:cubicBezTo>
                  <a:cubicBezTo>
                    <a:pt x="20320" y="113792"/>
                    <a:pt x="32766" y="90932"/>
                    <a:pt x="49657" y="72898"/>
                  </a:cubicBezTo>
                  <a:cubicBezTo>
                    <a:pt x="66549" y="54864"/>
                    <a:pt x="88011" y="41021"/>
                    <a:pt x="113919" y="31369"/>
                  </a:cubicBezTo>
                  <a:cubicBezTo>
                    <a:pt x="139828" y="21717"/>
                    <a:pt x="170688" y="15113"/>
                    <a:pt x="206375" y="11557"/>
                  </a:cubicBezTo>
                  <a:cubicBezTo>
                    <a:pt x="217551" y="10541"/>
                    <a:pt x="229743" y="8890"/>
                    <a:pt x="242951" y="6731"/>
                  </a:cubicBezTo>
                  <a:cubicBezTo>
                    <a:pt x="256160" y="4572"/>
                    <a:pt x="271399" y="2286"/>
                    <a:pt x="288925" y="0"/>
                  </a:cubicBezTo>
                  <a:lnTo>
                    <a:pt x="285242" y="69723"/>
                  </a:lnTo>
                  <a:cubicBezTo>
                    <a:pt x="279781" y="70358"/>
                    <a:pt x="269748" y="71628"/>
                    <a:pt x="254762" y="73406"/>
                  </a:cubicBezTo>
                  <a:cubicBezTo>
                    <a:pt x="239776" y="75184"/>
                    <a:pt x="220980" y="77724"/>
                    <a:pt x="198501" y="80518"/>
                  </a:cubicBezTo>
                  <a:cubicBezTo>
                    <a:pt x="179198" y="83058"/>
                    <a:pt x="161925" y="86233"/>
                    <a:pt x="146686" y="90297"/>
                  </a:cubicBezTo>
                  <a:cubicBezTo>
                    <a:pt x="131446" y="94361"/>
                    <a:pt x="118492" y="100457"/>
                    <a:pt x="107824" y="108458"/>
                  </a:cubicBezTo>
                  <a:cubicBezTo>
                    <a:pt x="97156" y="116459"/>
                    <a:pt x="88901" y="127381"/>
                    <a:pt x="82932" y="140843"/>
                  </a:cubicBezTo>
                  <a:cubicBezTo>
                    <a:pt x="76963" y="154305"/>
                    <a:pt x="73661" y="171831"/>
                    <a:pt x="72772" y="193421"/>
                  </a:cubicBezTo>
                  <a:lnTo>
                    <a:pt x="75820" y="193421"/>
                  </a:lnTo>
                  <a:cubicBezTo>
                    <a:pt x="99442" y="165989"/>
                    <a:pt x="131446" y="152400"/>
                    <a:pt x="171705" y="152400"/>
                  </a:cubicBezTo>
                  <a:cubicBezTo>
                    <a:pt x="213488" y="152400"/>
                    <a:pt x="247778" y="163830"/>
                    <a:pt x="274701" y="186563"/>
                  </a:cubicBezTo>
                  <a:cubicBezTo>
                    <a:pt x="301625" y="209296"/>
                    <a:pt x="315215" y="244983"/>
                    <a:pt x="315215" y="293370"/>
                  </a:cubicBezTo>
                </a:path>
              </a:pathLst>
            </a:custGeom>
            <a:solidFill>
              <a:srgbClr val="AE2013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pPr>
                <a:lnSpc>
                  <a:spcPct val="100000"/>
                </a:lnSpc>
              </a:pPr>
              <a:endParaRPr lang="ru-RU" sz="1800" b="0" strike="noStrike" spc="-1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250" name="Freeform 94">
              <a:extLst>
                <a:ext uri="{FF2B5EF4-FFF2-40B4-BE49-F238E27FC236}">
                  <a16:creationId xmlns:a16="http://schemas.microsoft.com/office/drawing/2014/main" id="{834BEB3C-6ED5-DADC-BC2F-994E47AE2DFF}"/>
                </a:ext>
              </a:extLst>
            </p:cNvPr>
            <p:cNvSpPr/>
            <p:nvPr/>
          </p:nvSpPr>
          <p:spPr>
            <a:xfrm>
              <a:off x="7734960" y="4578480"/>
              <a:ext cx="256680" cy="403560"/>
            </a:xfrm>
            <a:custGeom>
              <a:avLst/>
              <a:gdLst>
                <a:gd name="textAreaLeft" fmla="*/ 0 w 256680"/>
                <a:gd name="textAreaRight" fmla="*/ 258480 w 256680"/>
                <a:gd name="textAreaTop" fmla="*/ 0 h 403560"/>
                <a:gd name="textAreaBottom" fmla="*/ 405360 h 403560"/>
              </a:gdLst>
              <a:ahLst/>
              <a:cxnLst/>
              <a:rect l="textAreaLeft" t="textAreaTop" r="textAreaRight" b="textAreaBottom"/>
              <a:pathLst>
                <a:path w="258572" h="405257">
                  <a:moveTo>
                    <a:pt x="258572" y="127"/>
                  </a:moveTo>
                  <a:lnTo>
                    <a:pt x="256413" y="71120"/>
                  </a:lnTo>
                  <a:cubicBezTo>
                    <a:pt x="189611" y="68072"/>
                    <a:pt x="130429" y="66421"/>
                    <a:pt x="78740" y="66421"/>
                  </a:cubicBezTo>
                  <a:cubicBezTo>
                    <a:pt x="82042" y="99187"/>
                    <a:pt x="83693" y="148590"/>
                    <a:pt x="83693" y="214503"/>
                  </a:cubicBezTo>
                  <a:cubicBezTo>
                    <a:pt x="83693" y="300863"/>
                    <a:pt x="84582" y="364363"/>
                    <a:pt x="86487" y="405257"/>
                  </a:cubicBezTo>
                  <a:lnTo>
                    <a:pt x="0" y="405257"/>
                  </a:lnTo>
                  <a:cubicBezTo>
                    <a:pt x="2540" y="348869"/>
                    <a:pt x="3683" y="281559"/>
                    <a:pt x="3683" y="203581"/>
                  </a:cubicBezTo>
                  <a:cubicBezTo>
                    <a:pt x="3683" y="112903"/>
                    <a:pt x="2413" y="45085"/>
                    <a:pt x="0" y="0"/>
                  </a:cubicBezTo>
                  <a:close/>
                </a:path>
              </a:pathLst>
            </a:custGeom>
            <a:solidFill>
              <a:srgbClr val="AE2013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pPr>
                <a:lnSpc>
                  <a:spcPct val="100000"/>
                </a:lnSpc>
              </a:pPr>
              <a:endParaRPr lang="ru-RU" sz="1800" b="0" strike="noStrike" spc="-1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251" name="Freeform 95">
              <a:extLst>
                <a:ext uri="{FF2B5EF4-FFF2-40B4-BE49-F238E27FC236}">
                  <a16:creationId xmlns:a16="http://schemas.microsoft.com/office/drawing/2014/main" id="{27ECE299-0438-B347-992F-C199C6D5763B}"/>
                </a:ext>
              </a:extLst>
            </p:cNvPr>
            <p:cNvSpPr/>
            <p:nvPr/>
          </p:nvSpPr>
          <p:spPr>
            <a:xfrm>
              <a:off x="8029440" y="4578480"/>
              <a:ext cx="337680" cy="415800"/>
            </a:xfrm>
            <a:custGeom>
              <a:avLst/>
              <a:gdLst>
                <a:gd name="textAreaLeft" fmla="*/ 0 w 337680"/>
                <a:gd name="textAreaRight" fmla="*/ 339480 w 337680"/>
                <a:gd name="textAreaTop" fmla="*/ 0 h 415800"/>
                <a:gd name="textAreaBottom" fmla="*/ 417600 h 415800"/>
              </a:gdLst>
              <a:ahLst/>
              <a:cxnLst/>
              <a:rect l="textAreaLeft" t="textAreaTop" r="textAreaRight" b="textAreaBottom"/>
              <a:pathLst>
                <a:path w="339470" h="417703">
                  <a:moveTo>
                    <a:pt x="0" y="254"/>
                  </a:moveTo>
                  <a:cubicBezTo>
                    <a:pt x="0" y="4826"/>
                    <a:pt x="24765" y="50927"/>
                    <a:pt x="74422" y="138557"/>
                  </a:cubicBezTo>
                  <a:cubicBezTo>
                    <a:pt x="124079" y="226187"/>
                    <a:pt x="148844" y="276987"/>
                    <a:pt x="148844" y="290830"/>
                  </a:cubicBezTo>
                  <a:cubicBezTo>
                    <a:pt x="138684" y="316103"/>
                    <a:pt x="124714" y="332740"/>
                    <a:pt x="106934" y="340741"/>
                  </a:cubicBezTo>
                  <a:cubicBezTo>
                    <a:pt x="89154" y="348742"/>
                    <a:pt x="61595" y="352679"/>
                    <a:pt x="24257" y="352679"/>
                  </a:cubicBezTo>
                  <a:lnTo>
                    <a:pt x="30099" y="417703"/>
                  </a:lnTo>
                  <a:lnTo>
                    <a:pt x="32004" y="417703"/>
                  </a:lnTo>
                  <a:cubicBezTo>
                    <a:pt x="79882" y="417449"/>
                    <a:pt x="116967" y="408559"/>
                    <a:pt x="143382" y="391033"/>
                  </a:cubicBezTo>
                  <a:cubicBezTo>
                    <a:pt x="170179" y="373253"/>
                    <a:pt x="196215" y="341757"/>
                    <a:pt x="221487" y="296545"/>
                  </a:cubicBezTo>
                  <a:cubicBezTo>
                    <a:pt x="246760" y="251333"/>
                    <a:pt x="272795" y="193421"/>
                    <a:pt x="299466" y="123063"/>
                  </a:cubicBezTo>
                  <a:cubicBezTo>
                    <a:pt x="326136" y="52705"/>
                    <a:pt x="339470" y="11557"/>
                    <a:pt x="339470" y="0"/>
                  </a:cubicBezTo>
                  <a:lnTo>
                    <a:pt x="255397" y="0"/>
                  </a:lnTo>
                  <a:cubicBezTo>
                    <a:pt x="255397" y="25908"/>
                    <a:pt x="234315" y="97663"/>
                    <a:pt x="192278" y="215392"/>
                  </a:cubicBezTo>
                  <a:lnTo>
                    <a:pt x="188849" y="215392"/>
                  </a:lnTo>
                  <a:cubicBezTo>
                    <a:pt x="188849" y="206502"/>
                    <a:pt x="173736" y="169799"/>
                    <a:pt x="143510" y="105410"/>
                  </a:cubicBezTo>
                  <a:cubicBezTo>
                    <a:pt x="113284" y="41021"/>
                    <a:pt x="98170" y="5842"/>
                    <a:pt x="98170" y="127"/>
                  </a:cubicBezTo>
                  <a:close/>
                </a:path>
              </a:pathLst>
            </a:custGeom>
            <a:solidFill>
              <a:srgbClr val="AE2013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pPr>
                <a:lnSpc>
                  <a:spcPct val="100000"/>
                </a:lnSpc>
              </a:pPr>
              <a:endParaRPr lang="ru-RU" sz="1800" b="0" strike="noStrike" spc="-1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252" name="Freeform 96">
              <a:extLst>
                <a:ext uri="{FF2B5EF4-FFF2-40B4-BE49-F238E27FC236}">
                  <a16:creationId xmlns:a16="http://schemas.microsoft.com/office/drawing/2014/main" id="{472415EF-8351-4618-5756-E83B73C759FC}"/>
                </a:ext>
              </a:extLst>
            </p:cNvPr>
            <p:cNvSpPr/>
            <p:nvPr/>
          </p:nvSpPr>
          <p:spPr>
            <a:xfrm>
              <a:off x="5413320" y="2958480"/>
              <a:ext cx="1430640" cy="1430640"/>
            </a:xfrm>
            <a:custGeom>
              <a:avLst/>
              <a:gdLst>
                <a:gd name="textAreaLeft" fmla="*/ 0 w 1430640"/>
                <a:gd name="textAreaRight" fmla="*/ 1432440 w 1430640"/>
                <a:gd name="textAreaTop" fmla="*/ 0 h 1430640"/>
                <a:gd name="textAreaBottom" fmla="*/ 1432440 h 1430640"/>
              </a:gdLst>
              <a:ahLst/>
              <a:cxnLst/>
              <a:rect l="textAreaLeft" t="textAreaTop" r="textAreaRight" b="textAreaBottom"/>
              <a:pathLst>
                <a:path w="1432306" h="1432306">
                  <a:moveTo>
                    <a:pt x="716153" y="187071"/>
                  </a:moveTo>
                  <a:cubicBezTo>
                    <a:pt x="424434" y="187071"/>
                    <a:pt x="187071" y="424434"/>
                    <a:pt x="187071" y="716153"/>
                  </a:cubicBezTo>
                  <a:cubicBezTo>
                    <a:pt x="187071" y="1007872"/>
                    <a:pt x="424434" y="1245235"/>
                    <a:pt x="716153" y="1245235"/>
                  </a:cubicBezTo>
                  <a:cubicBezTo>
                    <a:pt x="1007872" y="1245235"/>
                    <a:pt x="1245235" y="1007872"/>
                    <a:pt x="1245235" y="716153"/>
                  </a:cubicBezTo>
                  <a:cubicBezTo>
                    <a:pt x="1245235" y="424434"/>
                    <a:pt x="1007872" y="187071"/>
                    <a:pt x="716153" y="187071"/>
                  </a:cubicBezTo>
                  <a:moveTo>
                    <a:pt x="716153" y="1432306"/>
                  </a:moveTo>
                  <a:cubicBezTo>
                    <a:pt x="321183" y="1432306"/>
                    <a:pt x="0" y="1110996"/>
                    <a:pt x="0" y="716153"/>
                  </a:cubicBezTo>
                  <a:cubicBezTo>
                    <a:pt x="0" y="321310"/>
                    <a:pt x="321183" y="0"/>
                    <a:pt x="716153" y="0"/>
                  </a:cubicBezTo>
                  <a:cubicBezTo>
                    <a:pt x="1111123" y="0"/>
                    <a:pt x="1432306" y="321310"/>
                    <a:pt x="1432306" y="716153"/>
                  </a:cubicBezTo>
                  <a:cubicBezTo>
                    <a:pt x="1432306" y="1110996"/>
                    <a:pt x="1110996" y="1432306"/>
                    <a:pt x="716153" y="1432306"/>
                  </a:cubicBezTo>
                </a:path>
              </a:pathLst>
            </a:custGeom>
            <a:solidFill>
              <a:srgbClr val="AE2013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pPr>
                <a:lnSpc>
                  <a:spcPct val="100000"/>
                </a:lnSpc>
              </a:pPr>
              <a:endParaRPr lang="ru-RU" sz="1800" b="0" strike="noStrike" spc="-1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253" name="Freeform 97">
              <a:extLst>
                <a:ext uri="{FF2B5EF4-FFF2-40B4-BE49-F238E27FC236}">
                  <a16:creationId xmlns:a16="http://schemas.microsoft.com/office/drawing/2014/main" id="{981443FA-44F8-3666-A584-B64C735D3786}"/>
                </a:ext>
              </a:extLst>
            </p:cNvPr>
            <p:cNvSpPr/>
            <p:nvPr/>
          </p:nvSpPr>
          <p:spPr>
            <a:xfrm>
              <a:off x="6936840" y="2958480"/>
              <a:ext cx="1430640" cy="1430640"/>
            </a:xfrm>
            <a:custGeom>
              <a:avLst/>
              <a:gdLst>
                <a:gd name="textAreaLeft" fmla="*/ 0 w 1430640"/>
                <a:gd name="textAreaRight" fmla="*/ 1432440 w 1430640"/>
                <a:gd name="textAreaTop" fmla="*/ 0 h 1430640"/>
                <a:gd name="textAreaBottom" fmla="*/ 1432440 h 1430640"/>
              </a:gdLst>
              <a:ahLst/>
              <a:cxnLst/>
              <a:rect l="textAreaLeft" t="textAreaTop" r="textAreaRight" b="textAreaBottom"/>
              <a:pathLst>
                <a:path w="1432306" h="1432306">
                  <a:moveTo>
                    <a:pt x="716153" y="187071"/>
                  </a:moveTo>
                  <a:cubicBezTo>
                    <a:pt x="424434" y="187071"/>
                    <a:pt x="187071" y="424434"/>
                    <a:pt x="187071" y="716153"/>
                  </a:cubicBezTo>
                  <a:cubicBezTo>
                    <a:pt x="187071" y="1007872"/>
                    <a:pt x="424434" y="1245235"/>
                    <a:pt x="716153" y="1245235"/>
                  </a:cubicBezTo>
                  <a:cubicBezTo>
                    <a:pt x="1007872" y="1245235"/>
                    <a:pt x="1245235" y="1007872"/>
                    <a:pt x="1245235" y="716153"/>
                  </a:cubicBezTo>
                  <a:cubicBezTo>
                    <a:pt x="1245235" y="424434"/>
                    <a:pt x="1007872" y="187071"/>
                    <a:pt x="716153" y="187071"/>
                  </a:cubicBezTo>
                  <a:moveTo>
                    <a:pt x="716153" y="1432306"/>
                  </a:moveTo>
                  <a:cubicBezTo>
                    <a:pt x="321310" y="1432306"/>
                    <a:pt x="0" y="1110996"/>
                    <a:pt x="0" y="716153"/>
                  </a:cubicBezTo>
                  <a:cubicBezTo>
                    <a:pt x="0" y="321310"/>
                    <a:pt x="321183" y="0"/>
                    <a:pt x="716153" y="0"/>
                  </a:cubicBezTo>
                  <a:cubicBezTo>
                    <a:pt x="1111123" y="0"/>
                    <a:pt x="1432306" y="321310"/>
                    <a:pt x="1432306" y="716153"/>
                  </a:cubicBezTo>
                  <a:cubicBezTo>
                    <a:pt x="1432306" y="1110996"/>
                    <a:pt x="1110996" y="1432306"/>
                    <a:pt x="716153" y="1432306"/>
                  </a:cubicBezTo>
                </a:path>
              </a:pathLst>
            </a:custGeom>
            <a:solidFill>
              <a:srgbClr val="AE2013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pPr>
                <a:lnSpc>
                  <a:spcPct val="100000"/>
                </a:lnSpc>
              </a:pPr>
              <a:endParaRPr lang="ru-RU" sz="1800" b="0" strike="noStrike" spc="-1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254" name="Freeform 98">
              <a:extLst>
                <a:ext uri="{FF2B5EF4-FFF2-40B4-BE49-F238E27FC236}">
                  <a16:creationId xmlns:a16="http://schemas.microsoft.com/office/drawing/2014/main" id="{B051B2D7-A6AA-D5D2-5137-DE9FD5B7FCAB}"/>
                </a:ext>
              </a:extLst>
            </p:cNvPr>
            <p:cNvSpPr/>
            <p:nvPr/>
          </p:nvSpPr>
          <p:spPr>
            <a:xfrm>
              <a:off x="4127400" y="2958480"/>
              <a:ext cx="921600" cy="801360"/>
            </a:xfrm>
            <a:custGeom>
              <a:avLst/>
              <a:gdLst>
                <a:gd name="textAreaLeft" fmla="*/ 0 w 921600"/>
                <a:gd name="textAreaRight" fmla="*/ 923400 w 921600"/>
                <a:gd name="textAreaTop" fmla="*/ 0 h 801360"/>
                <a:gd name="textAreaBottom" fmla="*/ 803160 h 801360"/>
              </a:gdLst>
              <a:ahLst/>
              <a:cxnLst/>
              <a:rect l="textAreaLeft" t="textAreaTop" r="textAreaRight" b="textAreaBottom"/>
              <a:pathLst>
                <a:path w="923417" h="803148">
                  <a:moveTo>
                    <a:pt x="923417" y="0"/>
                  </a:moveTo>
                  <a:lnTo>
                    <a:pt x="0" y="0"/>
                  </a:lnTo>
                  <a:lnTo>
                    <a:pt x="0" y="211582"/>
                  </a:lnTo>
                  <a:lnTo>
                    <a:pt x="595503" y="211582"/>
                  </a:lnTo>
                  <a:lnTo>
                    <a:pt x="0" y="711581"/>
                  </a:lnTo>
                  <a:lnTo>
                    <a:pt x="208407" y="803148"/>
                  </a:lnTo>
                  <a:lnTo>
                    <a:pt x="923417" y="212344"/>
                  </a:lnTo>
                  <a:lnTo>
                    <a:pt x="922655" y="211455"/>
                  </a:lnTo>
                  <a:lnTo>
                    <a:pt x="923417" y="211455"/>
                  </a:lnTo>
                  <a:close/>
                </a:path>
              </a:pathLst>
            </a:custGeom>
            <a:solidFill>
              <a:srgbClr val="C8A06B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pPr>
                <a:lnSpc>
                  <a:spcPct val="100000"/>
                </a:lnSpc>
              </a:pPr>
              <a:endParaRPr lang="ru-RU" sz="1800" b="0" strike="noStrike" spc="-1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255" name="Freeform 99">
              <a:extLst>
                <a:ext uri="{FF2B5EF4-FFF2-40B4-BE49-F238E27FC236}">
                  <a16:creationId xmlns:a16="http://schemas.microsoft.com/office/drawing/2014/main" id="{CFBFD3DB-A0BD-C542-410C-A04DD844BB47}"/>
                </a:ext>
              </a:extLst>
            </p:cNvPr>
            <p:cNvSpPr/>
            <p:nvPr/>
          </p:nvSpPr>
          <p:spPr>
            <a:xfrm>
              <a:off x="4127400" y="3501720"/>
              <a:ext cx="1209240" cy="1480680"/>
            </a:xfrm>
            <a:custGeom>
              <a:avLst/>
              <a:gdLst>
                <a:gd name="textAreaLeft" fmla="*/ 0 w 1209240"/>
                <a:gd name="textAreaRight" fmla="*/ 1211040 w 1209240"/>
                <a:gd name="textAreaTop" fmla="*/ 0 h 1480680"/>
                <a:gd name="textAreaBottom" fmla="*/ 1482480 h 1480680"/>
              </a:gdLst>
              <a:ahLst/>
              <a:cxnLst/>
              <a:rect l="textAreaLeft" t="textAreaTop" r="textAreaRight" b="textAreaBottom"/>
              <a:pathLst>
                <a:path w="1210945" h="1482471">
                  <a:moveTo>
                    <a:pt x="469519" y="0"/>
                  </a:moveTo>
                  <a:cubicBezTo>
                    <a:pt x="291465" y="0"/>
                    <a:pt x="127889" y="63246"/>
                    <a:pt x="0" y="168275"/>
                  </a:cubicBezTo>
                  <a:lnTo>
                    <a:pt x="209296" y="259588"/>
                  </a:lnTo>
                  <a:cubicBezTo>
                    <a:pt x="286766" y="217551"/>
                    <a:pt x="375412" y="193675"/>
                    <a:pt x="469646" y="193675"/>
                  </a:cubicBezTo>
                  <a:cubicBezTo>
                    <a:pt x="771652" y="193675"/>
                    <a:pt x="1017270" y="439293"/>
                    <a:pt x="1017270" y="741299"/>
                  </a:cubicBezTo>
                  <a:cubicBezTo>
                    <a:pt x="1017270" y="1043305"/>
                    <a:pt x="771525" y="1288923"/>
                    <a:pt x="469646" y="1288923"/>
                  </a:cubicBezTo>
                  <a:cubicBezTo>
                    <a:pt x="377063" y="1288923"/>
                    <a:pt x="285877" y="1266317"/>
                    <a:pt x="209296" y="1225677"/>
                  </a:cubicBezTo>
                  <a:lnTo>
                    <a:pt x="0" y="1312545"/>
                  </a:lnTo>
                  <a:cubicBezTo>
                    <a:pt x="9017" y="1320292"/>
                    <a:pt x="23622" y="1331976"/>
                    <a:pt x="26543" y="1334135"/>
                  </a:cubicBezTo>
                  <a:cubicBezTo>
                    <a:pt x="150241" y="1426845"/>
                    <a:pt x="303403" y="1482471"/>
                    <a:pt x="469646" y="1482471"/>
                  </a:cubicBezTo>
                  <a:cubicBezTo>
                    <a:pt x="878332" y="1482471"/>
                    <a:pt x="1210945" y="1149985"/>
                    <a:pt x="1210945" y="741172"/>
                  </a:cubicBezTo>
                  <a:cubicBezTo>
                    <a:pt x="1210945" y="332359"/>
                    <a:pt x="878332" y="0"/>
                    <a:pt x="469519" y="0"/>
                  </a:cubicBezTo>
                </a:path>
              </a:pathLst>
            </a:custGeom>
            <a:solidFill>
              <a:srgbClr val="AE2013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pPr>
                <a:lnSpc>
                  <a:spcPct val="100000"/>
                </a:lnSpc>
              </a:pPr>
              <a:endParaRPr lang="ru-RU" sz="1800" b="0" strike="noStrike" spc="-1">
                <a:solidFill>
                  <a:srgbClr val="000000"/>
                </a:solidFill>
                <a:latin typeface="Arial"/>
              </a:endParaRPr>
            </a:p>
          </p:txBody>
        </p:sp>
      </p:grpSp>
      <p:sp>
        <p:nvSpPr>
          <p:cNvPr id="256" name="TextBox 100">
            <a:extLst>
              <a:ext uri="{FF2B5EF4-FFF2-40B4-BE49-F238E27FC236}">
                <a16:creationId xmlns:a16="http://schemas.microsoft.com/office/drawing/2014/main" id="{E486163A-EC2C-C184-A476-D77299360E37}"/>
              </a:ext>
            </a:extLst>
          </p:cNvPr>
          <p:cNvSpPr/>
          <p:nvPr/>
        </p:nvSpPr>
        <p:spPr>
          <a:xfrm>
            <a:off x="17389440" y="12126600"/>
            <a:ext cx="3029040" cy="18126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spAutoFit/>
          </a:bodyPr>
          <a:lstStyle/>
          <a:p>
            <a:pPr defTabSz="914400">
              <a:lnSpc>
                <a:spcPts val="7138"/>
              </a:lnSpc>
            </a:pPr>
            <a:r>
              <a:rPr lang="en-US" sz="5100" b="1" strike="noStrike" spc="-21">
                <a:solidFill>
                  <a:srgbClr val="C8A06B"/>
                </a:solidFill>
                <a:latin typeface="IBM Plex Sans Bold"/>
                <a:ea typeface="IBM Plex Sans Bold"/>
              </a:rPr>
              <a:t>2025 год</a:t>
            </a:r>
            <a:endParaRPr lang="ru-RU" sz="51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7" name="TextBox 101">
            <a:extLst>
              <a:ext uri="{FF2B5EF4-FFF2-40B4-BE49-F238E27FC236}">
                <a16:creationId xmlns:a16="http://schemas.microsoft.com/office/drawing/2014/main" id="{BEC12531-2D24-30A7-3DCD-053FFFA9454A}"/>
              </a:ext>
            </a:extLst>
          </p:cNvPr>
          <p:cNvSpPr/>
          <p:nvPr/>
        </p:nvSpPr>
        <p:spPr>
          <a:xfrm>
            <a:off x="1980720" y="5347800"/>
            <a:ext cx="20519280" cy="6158674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sp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3000" b="1" dirty="0">
                <a:solidFill>
                  <a:srgbClr val="505050"/>
                </a:solidFill>
                <a:latin typeface="Open Sans"/>
                <a:ea typeface="Open Sans"/>
                <a:cs typeface="Open Sans"/>
                <a:sym typeface="Open Sans"/>
              </a:rPr>
              <a:t>Проектное решение №4:</a:t>
            </a:r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3000" dirty="0">
                <a:solidFill>
                  <a:srgbClr val="505050"/>
                </a:solidFill>
                <a:latin typeface="Open Sans"/>
                <a:ea typeface="Open Sans"/>
                <a:cs typeface="Open Sans"/>
                <a:sym typeface="Open Sans"/>
              </a:rPr>
              <a:t>Организация практических и интерактивных мероприятий по привлечению учащихся университетов в студенческие объединения. Поможет студентам младших курсов познакомиться с СНО и начать вести научно-исследовательскую деятельность.</a:t>
            </a:r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3000" b="1" dirty="0">
                <a:solidFill>
                  <a:srgbClr val="505050"/>
                </a:solidFill>
                <a:latin typeface="Open Sans"/>
                <a:ea typeface="Open Sans"/>
                <a:cs typeface="Open Sans"/>
                <a:sym typeface="Open Sans"/>
              </a:rPr>
              <a:t>Мероприятия:</a:t>
            </a:r>
          </a:p>
          <a:p>
            <a:pPr marL="514350" marR="0" lvl="0" indent="-51435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505050"/>
              </a:buClr>
              <a:buSzPts val="2400"/>
              <a:buFont typeface="+mj-lt"/>
              <a:buAutoNum type="arabicPeriod"/>
            </a:pPr>
            <a:r>
              <a:rPr lang="ru-RU" sz="3000" dirty="0">
                <a:solidFill>
                  <a:srgbClr val="505050"/>
                </a:solidFill>
                <a:latin typeface="Open Sans"/>
                <a:ea typeface="Open Sans"/>
                <a:cs typeface="Open Sans"/>
                <a:sym typeface="Open Sans"/>
              </a:rPr>
              <a:t>Ярмарка студенческих объединений</a:t>
            </a:r>
          </a:p>
          <a:p>
            <a:pPr marL="514350" marR="0" lvl="0" indent="-51435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505050"/>
              </a:buClr>
              <a:buSzPts val="2400"/>
              <a:buFont typeface="+mj-lt"/>
              <a:buAutoNum type="arabicPeriod"/>
            </a:pPr>
            <a:r>
              <a:rPr lang="ru-RU" sz="3000" dirty="0">
                <a:solidFill>
                  <a:srgbClr val="505050"/>
                </a:solidFill>
                <a:latin typeface="Open Sans"/>
                <a:ea typeface="Open Sans"/>
                <a:cs typeface="Open Sans"/>
                <a:sym typeface="Open Sans"/>
              </a:rPr>
              <a:t>Конкурс проектов студенческих объединений по программам развития</a:t>
            </a:r>
          </a:p>
          <a:p>
            <a:pPr marL="514350" marR="0" lvl="0" indent="-51435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505050"/>
              </a:buClr>
              <a:buSzPts val="2400"/>
              <a:buFont typeface="+mj-lt"/>
              <a:buAutoNum type="arabicPeriod"/>
            </a:pPr>
            <a:r>
              <a:rPr lang="ru-RU" sz="3000" dirty="0">
                <a:solidFill>
                  <a:srgbClr val="505050"/>
                </a:solidFill>
                <a:latin typeface="Open Sans"/>
                <a:ea typeface="Open Sans"/>
                <a:cs typeface="Open Sans"/>
                <a:sym typeface="Open Sans"/>
              </a:rPr>
              <a:t>Конференция "</a:t>
            </a:r>
            <a:r>
              <a:rPr lang="ru-RU" sz="3000" dirty="0" err="1">
                <a:solidFill>
                  <a:srgbClr val="505050"/>
                </a:solidFill>
                <a:latin typeface="Open Sans"/>
                <a:ea typeface="Open Sans"/>
                <a:cs typeface="Open Sans"/>
                <a:sym typeface="Open Sans"/>
              </a:rPr>
              <a:t>Historia</a:t>
            </a:r>
            <a:r>
              <a:rPr lang="ru-RU" sz="3000" dirty="0">
                <a:solidFill>
                  <a:srgbClr val="505050"/>
                </a:solidFill>
                <a:latin typeface="Open Sans"/>
                <a:ea typeface="Open Sans"/>
                <a:cs typeface="Open Sans"/>
                <a:sym typeface="Open Sans"/>
              </a:rPr>
              <a:t> Nova«, конференция "</a:t>
            </a:r>
            <a:r>
              <a:rPr lang="ru-RU" sz="3000" dirty="0" err="1">
                <a:solidFill>
                  <a:srgbClr val="505050"/>
                </a:solidFill>
                <a:latin typeface="Open Sans"/>
                <a:ea typeface="Open Sans"/>
                <a:cs typeface="Open Sans"/>
                <a:sym typeface="Open Sans"/>
              </a:rPr>
              <a:t>Posterum</a:t>
            </a:r>
            <a:r>
              <a:rPr lang="ru-RU" sz="3000" dirty="0">
                <a:solidFill>
                  <a:srgbClr val="505050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ru-RU" sz="3000" dirty="0" err="1">
                <a:solidFill>
                  <a:srgbClr val="505050"/>
                </a:solidFill>
                <a:latin typeface="Open Sans"/>
                <a:ea typeface="Open Sans"/>
                <a:cs typeface="Open Sans"/>
                <a:sym typeface="Open Sans"/>
              </a:rPr>
              <a:t>Historia</a:t>
            </a:r>
            <a:r>
              <a:rPr lang="ru-RU" sz="3000" dirty="0">
                <a:solidFill>
                  <a:srgbClr val="505050"/>
                </a:solidFill>
                <a:latin typeface="Open Sans"/>
                <a:ea typeface="Open Sans"/>
                <a:cs typeface="Open Sans"/>
                <a:sym typeface="Open Sans"/>
              </a:rPr>
              <a:t>"</a:t>
            </a:r>
          </a:p>
          <a:p>
            <a:pPr marL="514350" marR="0" lvl="0" indent="-51435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505050"/>
              </a:buClr>
              <a:buSzPts val="2400"/>
              <a:buFont typeface="+mj-lt"/>
              <a:buAutoNum type="arabicPeriod"/>
            </a:pPr>
            <a:r>
              <a:rPr lang="ru-RU" sz="3000" dirty="0">
                <a:solidFill>
                  <a:srgbClr val="505050"/>
                </a:solidFill>
                <a:latin typeface="Open Sans"/>
                <a:ea typeface="Open Sans"/>
                <a:cs typeface="Open Sans"/>
                <a:sym typeface="Open Sans"/>
              </a:rPr>
              <a:t>Фестиваль культуры народов России, фестиваль культур зарубежных стран</a:t>
            </a:r>
          </a:p>
        </p:txBody>
      </p:sp>
      <p:sp>
        <p:nvSpPr>
          <p:cNvPr id="258" name="Freeform 102">
            <a:extLst>
              <a:ext uri="{FF2B5EF4-FFF2-40B4-BE49-F238E27FC236}">
                <a16:creationId xmlns:a16="http://schemas.microsoft.com/office/drawing/2014/main" id="{1CCEF2FA-3BA6-9F02-911F-7D6E0357ACB3}"/>
              </a:ext>
            </a:extLst>
          </p:cNvPr>
          <p:cNvSpPr/>
          <p:nvPr/>
        </p:nvSpPr>
        <p:spPr>
          <a:xfrm>
            <a:off x="9271080" y="2959920"/>
            <a:ext cx="3064320" cy="2109960"/>
          </a:xfrm>
          <a:custGeom>
            <a:avLst/>
            <a:gdLst>
              <a:gd name="textAreaLeft" fmla="*/ 0 w 3064320"/>
              <a:gd name="textAreaRight" fmla="*/ 3066120 w 3064320"/>
              <a:gd name="textAreaTop" fmla="*/ 0 h 2109960"/>
              <a:gd name="textAreaBottom" fmla="*/ 2111760 h 2109960"/>
            </a:gdLst>
            <a:ahLst/>
            <a:cxnLst/>
            <a:rect l="textAreaLeft" t="textAreaTop" r="textAreaRight" b="textAreaBottom"/>
            <a:pathLst>
              <a:path w="3066067" h="2111754">
                <a:moveTo>
                  <a:pt x="0" y="0"/>
                </a:moveTo>
                <a:lnTo>
                  <a:pt x="3066068" y="0"/>
                </a:lnTo>
                <a:lnTo>
                  <a:pt x="3066068" y="2111754"/>
                </a:lnTo>
                <a:lnTo>
                  <a:pt x="0" y="2111754"/>
                </a:lnTo>
                <a:lnTo>
                  <a:pt x="0" y="0"/>
                </a:lnTo>
                <a:close/>
              </a:path>
            </a:pathLst>
          </a:custGeom>
          <a:blipFill rotWithShape="0">
            <a:blip r:embed="rId40"/>
            <a:srcRect/>
            <a:stretch/>
          </a:blip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>
              <a:lnSpc>
                <a:spcPct val="100000"/>
              </a:lnSpc>
            </a:pPr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2049729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B42E7B3-AFC1-1A78-C5A7-6A321868D9E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8" name="Group 2">
            <a:extLst>
              <a:ext uri="{FF2B5EF4-FFF2-40B4-BE49-F238E27FC236}">
                <a16:creationId xmlns:a16="http://schemas.microsoft.com/office/drawing/2014/main" id="{62F9DAB7-CCB6-783B-26FA-65C514514DA6}"/>
              </a:ext>
            </a:extLst>
          </p:cNvPr>
          <p:cNvGrpSpPr/>
          <p:nvPr/>
        </p:nvGrpSpPr>
        <p:grpSpPr>
          <a:xfrm>
            <a:off x="0" y="0"/>
            <a:ext cx="24382080" cy="2055600"/>
            <a:chOff x="0" y="0"/>
            <a:chExt cx="24382080" cy="2055600"/>
          </a:xfrm>
        </p:grpSpPr>
        <p:sp>
          <p:nvSpPr>
            <p:cNvPr id="159" name="Freeform 3">
              <a:extLst>
                <a:ext uri="{FF2B5EF4-FFF2-40B4-BE49-F238E27FC236}">
                  <a16:creationId xmlns:a16="http://schemas.microsoft.com/office/drawing/2014/main" id="{1CF80FCF-88EE-C3BE-74B8-A2579386F5F2}"/>
                </a:ext>
              </a:extLst>
            </p:cNvPr>
            <p:cNvSpPr/>
            <p:nvPr/>
          </p:nvSpPr>
          <p:spPr>
            <a:xfrm>
              <a:off x="0" y="0"/>
              <a:ext cx="24382080" cy="2055600"/>
            </a:xfrm>
            <a:custGeom>
              <a:avLst/>
              <a:gdLst>
                <a:gd name="textAreaLeft" fmla="*/ 0 w 24382080"/>
                <a:gd name="textAreaRight" fmla="*/ 24383880 w 24382080"/>
                <a:gd name="textAreaTop" fmla="*/ 0 h 2055600"/>
                <a:gd name="textAreaBottom" fmla="*/ 2057400 h 2055600"/>
              </a:gdLst>
              <a:ahLst/>
              <a:cxnLst/>
              <a:rect l="textAreaLeft" t="textAreaTop" r="textAreaRight" b="textAreaBottom"/>
              <a:pathLst>
                <a:path w="24384000" h="2057400">
                  <a:moveTo>
                    <a:pt x="24384000" y="2057400"/>
                  </a:moveTo>
                  <a:lnTo>
                    <a:pt x="0" y="2057400"/>
                  </a:lnTo>
                  <a:lnTo>
                    <a:pt x="0" y="0"/>
                  </a:lnTo>
                  <a:lnTo>
                    <a:pt x="24384000" y="0"/>
                  </a:lnTo>
                  <a:close/>
                </a:path>
              </a:pathLst>
            </a:custGeom>
            <a:solidFill>
              <a:srgbClr val="AF2C2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pPr>
                <a:lnSpc>
                  <a:spcPct val="100000"/>
                </a:lnSpc>
              </a:pPr>
              <a:endParaRPr lang="ru-RU" sz="1800" b="0" strike="noStrike" spc="-1">
                <a:solidFill>
                  <a:srgbClr val="000000"/>
                </a:solidFill>
                <a:latin typeface="Arial"/>
              </a:endParaRPr>
            </a:p>
          </p:txBody>
        </p:sp>
      </p:grpSp>
      <p:grpSp>
        <p:nvGrpSpPr>
          <p:cNvPr id="160" name="Group 4">
            <a:extLst>
              <a:ext uri="{FF2B5EF4-FFF2-40B4-BE49-F238E27FC236}">
                <a16:creationId xmlns:a16="http://schemas.microsoft.com/office/drawing/2014/main" id="{5B9A2C6E-4237-EED8-C53B-F1C6F13FFFCB}"/>
              </a:ext>
            </a:extLst>
          </p:cNvPr>
          <p:cNvGrpSpPr/>
          <p:nvPr/>
        </p:nvGrpSpPr>
        <p:grpSpPr>
          <a:xfrm>
            <a:off x="0" y="11676600"/>
            <a:ext cx="24382080" cy="2037600"/>
            <a:chOff x="0" y="11676600"/>
            <a:chExt cx="24382080" cy="2037600"/>
          </a:xfrm>
        </p:grpSpPr>
        <p:sp>
          <p:nvSpPr>
            <p:cNvPr id="161" name="Freeform 5">
              <a:extLst>
                <a:ext uri="{FF2B5EF4-FFF2-40B4-BE49-F238E27FC236}">
                  <a16:creationId xmlns:a16="http://schemas.microsoft.com/office/drawing/2014/main" id="{9B7877ED-8F41-F8EA-03DD-BD35973BEB98}"/>
                </a:ext>
              </a:extLst>
            </p:cNvPr>
            <p:cNvSpPr/>
            <p:nvPr/>
          </p:nvSpPr>
          <p:spPr>
            <a:xfrm>
              <a:off x="0" y="11676600"/>
              <a:ext cx="24382080" cy="2037600"/>
            </a:xfrm>
            <a:custGeom>
              <a:avLst/>
              <a:gdLst>
                <a:gd name="textAreaLeft" fmla="*/ 0 w 24382080"/>
                <a:gd name="textAreaRight" fmla="*/ 24383880 w 24382080"/>
                <a:gd name="textAreaTop" fmla="*/ 0 h 2037600"/>
                <a:gd name="textAreaBottom" fmla="*/ 2039400 h 2037600"/>
              </a:gdLst>
              <a:ahLst/>
              <a:cxnLst/>
              <a:rect l="textAreaLeft" t="textAreaTop" r="textAreaRight" b="textAreaBottom"/>
              <a:pathLst>
                <a:path w="24384000" h="2039366">
                  <a:moveTo>
                    <a:pt x="0" y="0"/>
                  </a:moveTo>
                  <a:lnTo>
                    <a:pt x="0" y="2039366"/>
                  </a:lnTo>
                  <a:lnTo>
                    <a:pt x="24384000" y="2039366"/>
                  </a:lnTo>
                  <a:lnTo>
                    <a:pt x="24384000" y="0"/>
                  </a:lnTo>
                  <a:close/>
                </a:path>
              </a:pathLst>
            </a:custGeom>
            <a:solidFill>
              <a:srgbClr val="AF2C2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pPr>
                <a:lnSpc>
                  <a:spcPct val="100000"/>
                </a:lnSpc>
              </a:pPr>
              <a:endParaRPr lang="ru-RU" sz="1800" b="0" strike="noStrike" spc="-1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162" name="Freeform 6">
              <a:extLst>
                <a:ext uri="{FF2B5EF4-FFF2-40B4-BE49-F238E27FC236}">
                  <a16:creationId xmlns:a16="http://schemas.microsoft.com/office/drawing/2014/main" id="{732F1C94-8099-1AF7-9197-3D644B1E518D}"/>
                </a:ext>
              </a:extLst>
            </p:cNvPr>
            <p:cNvSpPr/>
            <p:nvPr/>
          </p:nvSpPr>
          <p:spPr>
            <a:xfrm>
              <a:off x="22006440" y="11713320"/>
              <a:ext cx="47880" cy="2000880"/>
            </a:xfrm>
            <a:custGeom>
              <a:avLst/>
              <a:gdLst>
                <a:gd name="textAreaLeft" fmla="*/ 0 w 47880"/>
                <a:gd name="textAreaRight" fmla="*/ 49680 w 47880"/>
                <a:gd name="textAreaTop" fmla="*/ 0 h 2000880"/>
                <a:gd name="textAreaBottom" fmla="*/ 2002680 h 2000880"/>
              </a:gdLst>
              <a:ahLst/>
              <a:cxnLst/>
              <a:rect l="textAreaLeft" t="textAreaTop" r="textAreaRight" b="textAreaBottom"/>
              <a:pathLst>
                <a:path w="49657" h="2002790">
                  <a:moveTo>
                    <a:pt x="0" y="0"/>
                  </a:moveTo>
                  <a:lnTo>
                    <a:pt x="0" y="2002790"/>
                  </a:lnTo>
                  <a:lnTo>
                    <a:pt x="49657" y="2002790"/>
                  </a:lnTo>
                  <a:lnTo>
                    <a:pt x="49657" y="0"/>
                  </a:lnTo>
                  <a:close/>
                </a:path>
              </a:pathLst>
            </a:custGeom>
            <a:solidFill>
              <a:srgbClr val="AE2013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pPr>
                <a:lnSpc>
                  <a:spcPct val="100000"/>
                </a:lnSpc>
              </a:pPr>
              <a:endParaRPr lang="ru-RU" sz="1800" b="0" strike="noStrike" spc="-1">
                <a:solidFill>
                  <a:srgbClr val="000000"/>
                </a:solidFill>
                <a:latin typeface="Arial"/>
              </a:endParaRPr>
            </a:p>
          </p:txBody>
        </p:sp>
      </p:grpSp>
      <p:grpSp>
        <p:nvGrpSpPr>
          <p:cNvPr id="163" name="Group 7">
            <a:extLst>
              <a:ext uri="{FF2B5EF4-FFF2-40B4-BE49-F238E27FC236}">
                <a16:creationId xmlns:a16="http://schemas.microsoft.com/office/drawing/2014/main" id="{F7725563-1D49-C511-6FF3-6B2227C435CB}"/>
              </a:ext>
            </a:extLst>
          </p:cNvPr>
          <p:cNvGrpSpPr/>
          <p:nvPr/>
        </p:nvGrpSpPr>
        <p:grpSpPr>
          <a:xfrm>
            <a:off x="15370920" y="11980080"/>
            <a:ext cx="81360" cy="1461600"/>
            <a:chOff x="15370920" y="11980080"/>
            <a:chExt cx="81360" cy="1461600"/>
          </a:xfrm>
        </p:grpSpPr>
        <p:sp>
          <p:nvSpPr>
            <p:cNvPr id="164" name="Freeform 8">
              <a:extLst>
                <a:ext uri="{FF2B5EF4-FFF2-40B4-BE49-F238E27FC236}">
                  <a16:creationId xmlns:a16="http://schemas.microsoft.com/office/drawing/2014/main" id="{A4F2DCDC-9EF3-713D-3C6E-D066DFFD40DB}"/>
                </a:ext>
              </a:extLst>
            </p:cNvPr>
            <p:cNvSpPr/>
            <p:nvPr/>
          </p:nvSpPr>
          <p:spPr>
            <a:xfrm>
              <a:off x="15370920" y="11980080"/>
              <a:ext cx="81360" cy="1461600"/>
            </a:xfrm>
            <a:custGeom>
              <a:avLst/>
              <a:gdLst>
                <a:gd name="textAreaLeft" fmla="*/ 0 w 81360"/>
                <a:gd name="textAreaRight" fmla="*/ 83160 w 81360"/>
                <a:gd name="textAreaTop" fmla="*/ 0 h 1461600"/>
                <a:gd name="textAreaBottom" fmla="*/ 1463400 h 1461600"/>
              </a:gdLst>
              <a:ahLst/>
              <a:cxnLst/>
              <a:rect l="textAreaLeft" t="textAreaTop" r="textAreaRight" b="textAreaBottom"/>
              <a:pathLst>
                <a:path w="110871" h="1951228">
                  <a:moveTo>
                    <a:pt x="110871" y="0"/>
                  </a:moveTo>
                  <a:cubicBezTo>
                    <a:pt x="38354" y="313690"/>
                    <a:pt x="0" y="640207"/>
                    <a:pt x="0" y="975614"/>
                  </a:cubicBezTo>
                  <a:cubicBezTo>
                    <a:pt x="0" y="1311021"/>
                    <a:pt x="38354" y="1637538"/>
                    <a:pt x="110871" y="1951228"/>
                  </a:cubicBezTo>
                  <a:lnTo>
                    <a:pt x="110871" y="0"/>
                  </a:lnTo>
                  <a:close/>
                </a:path>
              </a:pathLst>
            </a:custGeom>
            <a:blipFill rotWithShape="0">
              <a:blip r:embed="rId2"/>
              <a:srcRect/>
              <a:stretch/>
            </a:blip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pPr>
                <a:lnSpc>
                  <a:spcPct val="100000"/>
                </a:lnSpc>
              </a:pPr>
              <a:endParaRPr lang="ru-RU" sz="1800" b="0" strike="noStrike" spc="-1">
                <a:solidFill>
                  <a:srgbClr val="000000"/>
                </a:solidFill>
                <a:latin typeface="Arial"/>
              </a:endParaRPr>
            </a:p>
          </p:txBody>
        </p:sp>
      </p:grpSp>
      <p:sp>
        <p:nvSpPr>
          <p:cNvPr id="165" name="Freeform 9">
            <a:extLst>
              <a:ext uri="{FF2B5EF4-FFF2-40B4-BE49-F238E27FC236}">
                <a16:creationId xmlns:a16="http://schemas.microsoft.com/office/drawing/2014/main" id="{36A2BF40-9F92-D3F0-1583-8022B4B7BAE7}"/>
              </a:ext>
            </a:extLst>
          </p:cNvPr>
          <p:cNvSpPr/>
          <p:nvPr/>
        </p:nvSpPr>
        <p:spPr>
          <a:xfrm>
            <a:off x="14427360" y="11671200"/>
            <a:ext cx="1027080" cy="2043000"/>
          </a:xfrm>
          <a:custGeom>
            <a:avLst/>
            <a:gdLst>
              <a:gd name="textAreaLeft" fmla="*/ 0 w 1027080"/>
              <a:gd name="textAreaRight" fmla="*/ 1028880 w 1027080"/>
              <a:gd name="textAreaTop" fmla="*/ 0 h 2043000"/>
              <a:gd name="textAreaBottom" fmla="*/ 2044800 h 2043000"/>
            </a:gdLst>
            <a:ahLst/>
            <a:cxnLst/>
            <a:rect l="textAreaLeft" t="textAreaTop" r="textAreaRight" b="textAreaBottom"/>
            <a:pathLst>
              <a:path w="1028700" h="2044703">
                <a:moveTo>
                  <a:pt x="0" y="0"/>
                </a:moveTo>
                <a:lnTo>
                  <a:pt x="1028700" y="0"/>
                </a:lnTo>
                <a:lnTo>
                  <a:pt x="1028700" y="2044703"/>
                </a:lnTo>
                <a:lnTo>
                  <a:pt x="0" y="2044703"/>
                </a:lnTo>
                <a:lnTo>
                  <a:pt x="0" y="0"/>
                </a:lnTo>
                <a:close/>
              </a:path>
            </a:pathLst>
          </a:custGeom>
          <a:blipFill rotWithShape="0">
            <a:blip r:embed="rId3"/>
            <a:srcRect/>
            <a:stretch/>
          </a:blip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>
              <a:lnSpc>
                <a:spcPct val="100000"/>
              </a:lnSpc>
            </a:pPr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grpSp>
        <p:nvGrpSpPr>
          <p:cNvPr id="166" name="Group 10">
            <a:extLst>
              <a:ext uri="{FF2B5EF4-FFF2-40B4-BE49-F238E27FC236}">
                <a16:creationId xmlns:a16="http://schemas.microsoft.com/office/drawing/2014/main" id="{1CEA9A70-8D8F-E477-714E-6071FCA50692}"/>
              </a:ext>
            </a:extLst>
          </p:cNvPr>
          <p:cNvGrpSpPr/>
          <p:nvPr/>
        </p:nvGrpSpPr>
        <p:grpSpPr>
          <a:xfrm>
            <a:off x="12971520" y="11671560"/>
            <a:ext cx="10912320" cy="2039400"/>
            <a:chOff x="12971520" y="11671560"/>
            <a:chExt cx="10912320" cy="2039400"/>
          </a:xfrm>
        </p:grpSpPr>
        <p:sp>
          <p:nvSpPr>
            <p:cNvPr id="167" name="Freeform 11">
              <a:extLst>
                <a:ext uri="{FF2B5EF4-FFF2-40B4-BE49-F238E27FC236}">
                  <a16:creationId xmlns:a16="http://schemas.microsoft.com/office/drawing/2014/main" id="{D13444DC-72C0-AE8B-2471-993EE276E2A2}"/>
                </a:ext>
              </a:extLst>
            </p:cNvPr>
            <p:cNvSpPr/>
            <p:nvPr/>
          </p:nvSpPr>
          <p:spPr>
            <a:xfrm flipV="1">
              <a:off x="12971520" y="11670840"/>
              <a:ext cx="10912320" cy="2039400"/>
            </a:xfrm>
            <a:custGeom>
              <a:avLst/>
              <a:gdLst>
                <a:gd name="textAreaLeft" fmla="*/ 0 w 10912320"/>
                <a:gd name="textAreaRight" fmla="*/ 10914120 w 10912320"/>
                <a:gd name="textAreaTop" fmla="*/ -1080 h 2039400"/>
                <a:gd name="textAreaBottom" fmla="*/ 2040120 h 2039400"/>
              </a:gdLst>
              <a:ahLst/>
              <a:cxnLst/>
              <a:rect l="textAreaLeft" t="textAreaTop" r="textAreaRight" b="textAreaBottom"/>
              <a:pathLst>
                <a:path w="14552042" h="2721483">
                  <a:moveTo>
                    <a:pt x="199136" y="2721483"/>
                  </a:moveTo>
                  <a:cubicBezTo>
                    <a:pt x="6731" y="1802892"/>
                    <a:pt x="0" y="881380"/>
                    <a:pt x="155575" y="0"/>
                  </a:cubicBezTo>
                  <a:lnTo>
                    <a:pt x="1121156" y="0"/>
                  </a:lnTo>
                  <a:lnTo>
                    <a:pt x="1121156" y="1311148"/>
                  </a:lnTo>
                  <a:lnTo>
                    <a:pt x="1034796" y="1269111"/>
                  </a:lnTo>
                  <a:lnTo>
                    <a:pt x="1034796" y="1269111"/>
                  </a:lnTo>
                  <a:cubicBezTo>
                    <a:pt x="1040892" y="1583182"/>
                    <a:pt x="1069594" y="1897253"/>
                    <a:pt x="1121156" y="2208530"/>
                  </a:cubicBezTo>
                  <a:lnTo>
                    <a:pt x="1121156" y="2721483"/>
                  </a:lnTo>
                  <a:close/>
                  <a:moveTo>
                    <a:pt x="13799440" y="2721483"/>
                  </a:moveTo>
                  <a:cubicBezTo>
                    <a:pt x="14021690" y="1833626"/>
                    <a:pt x="14055599" y="904367"/>
                    <a:pt x="13895832" y="0"/>
                  </a:cubicBezTo>
                  <a:lnTo>
                    <a:pt x="14390117" y="0"/>
                  </a:lnTo>
                  <a:cubicBezTo>
                    <a:pt x="14552042" y="922401"/>
                    <a:pt x="14528547" y="1843913"/>
                    <a:pt x="14343507" y="2721483"/>
                  </a:cubicBezTo>
                  <a:close/>
                </a:path>
              </a:pathLst>
            </a:custGeom>
            <a:blipFill rotWithShape="0">
              <a:blip r:embed="rId4"/>
              <a:srcRect/>
              <a:stretch/>
            </a:blip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pPr>
                <a:lnSpc>
                  <a:spcPct val="100000"/>
                </a:lnSpc>
              </a:pPr>
              <a:endParaRPr lang="ru-RU" sz="1800" b="0" strike="noStrike" spc="-1">
                <a:solidFill>
                  <a:srgbClr val="000000"/>
                </a:solidFill>
                <a:latin typeface="Arial"/>
              </a:endParaRPr>
            </a:p>
          </p:txBody>
        </p:sp>
      </p:grpSp>
      <p:grpSp>
        <p:nvGrpSpPr>
          <p:cNvPr id="168" name="Group 12">
            <a:extLst>
              <a:ext uri="{FF2B5EF4-FFF2-40B4-BE49-F238E27FC236}">
                <a16:creationId xmlns:a16="http://schemas.microsoft.com/office/drawing/2014/main" id="{80ABE0BD-AC19-72BE-27D4-34C03C8F199A}"/>
              </a:ext>
            </a:extLst>
          </p:cNvPr>
          <p:cNvGrpSpPr/>
          <p:nvPr/>
        </p:nvGrpSpPr>
        <p:grpSpPr>
          <a:xfrm>
            <a:off x="13812120" y="11674800"/>
            <a:ext cx="524880" cy="2039400"/>
            <a:chOff x="13812120" y="11674800"/>
            <a:chExt cx="524880" cy="2039400"/>
          </a:xfrm>
        </p:grpSpPr>
        <p:sp>
          <p:nvSpPr>
            <p:cNvPr id="169" name="Freeform 13">
              <a:extLst>
                <a:ext uri="{FF2B5EF4-FFF2-40B4-BE49-F238E27FC236}">
                  <a16:creationId xmlns:a16="http://schemas.microsoft.com/office/drawing/2014/main" id="{3593240B-4F04-A0FD-DE04-CB31D9089AD5}"/>
                </a:ext>
              </a:extLst>
            </p:cNvPr>
            <p:cNvSpPr/>
            <p:nvPr/>
          </p:nvSpPr>
          <p:spPr>
            <a:xfrm>
              <a:off x="13812120" y="11674800"/>
              <a:ext cx="524880" cy="2039400"/>
            </a:xfrm>
            <a:custGeom>
              <a:avLst/>
              <a:gdLst>
                <a:gd name="textAreaLeft" fmla="*/ 0 w 524880"/>
                <a:gd name="textAreaRight" fmla="*/ 526680 w 524880"/>
                <a:gd name="textAreaTop" fmla="*/ 0 h 2039400"/>
                <a:gd name="textAreaBottom" fmla="*/ 2041200 h 2039400"/>
              </a:gdLst>
              <a:ahLst/>
              <a:cxnLst/>
              <a:rect l="textAreaLeft" t="textAreaTop" r="textAreaRight" b="textAreaBottom"/>
              <a:pathLst>
                <a:path w="702437" h="2721483">
                  <a:moveTo>
                    <a:pt x="0" y="0"/>
                  </a:moveTo>
                  <a:lnTo>
                    <a:pt x="0" y="512826"/>
                  </a:lnTo>
                  <a:cubicBezTo>
                    <a:pt x="28448" y="340995"/>
                    <a:pt x="63881" y="169799"/>
                    <a:pt x="106299" y="0"/>
                  </a:cubicBezTo>
                  <a:close/>
                  <a:moveTo>
                    <a:pt x="552831" y="1141603"/>
                  </a:moveTo>
                  <a:lnTo>
                    <a:pt x="0" y="1410335"/>
                  </a:lnTo>
                  <a:lnTo>
                    <a:pt x="0" y="2721483"/>
                  </a:lnTo>
                  <a:lnTo>
                    <a:pt x="702437" y="2721483"/>
                  </a:lnTo>
                  <a:cubicBezTo>
                    <a:pt x="601472" y="2291207"/>
                    <a:pt x="548005" y="1843024"/>
                    <a:pt x="548005" y="1382395"/>
                  </a:cubicBezTo>
                  <a:cubicBezTo>
                    <a:pt x="548005" y="1301750"/>
                    <a:pt x="549656" y="1221359"/>
                    <a:pt x="552958" y="1141476"/>
                  </a:cubicBezTo>
                  <a:close/>
                </a:path>
              </a:pathLst>
            </a:custGeom>
            <a:blipFill rotWithShape="0">
              <a:blip r:embed="rId5"/>
              <a:srcRect/>
              <a:stretch/>
            </a:blip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pPr>
                <a:lnSpc>
                  <a:spcPct val="100000"/>
                </a:lnSpc>
              </a:pPr>
              <a:endParaRPr lang="ru-RU" sz="1800" b="0" strike="noStrike" spc="-1">
                <a:solidFill>
                  <a:srgbClr val="000000"/>
                </a:solidFill>
                <a:latin typeface="Arial"/>
              </a:endParaRPr>
            </a:p>
          </p:txBody>
        </p:sp>
      </p:grpSp>
      <p:grpSp>
        <p:nvGrpSpPr>
          <p:cNvPr id="170" name="Group 14">
            <a:extLst>
              <a:ext uri="{FF2B5EF4-FFF2-40B4-BE49-F238E27FC236}">
                <a16:creationId xmlns:a16="http://schemas.microsoft.com/office/drawing/2014/main" id="{DD5EB439-7275-52D0-20D3-5ABAE8230F12}"/>
              </a:ext>
            </a:extLst>
          </p:cNvPr>
          <p:cNvGrpSpPr/>
          <p:nvPr/>
        </p:nvGrpSpPr>
        <p:grpSpPr>
          <a:xfrm>
            <a:off x="14223240" y="12426840"/>
            <a:ext cx="308160" cy="1285560"/>
            <a:chOff x="14223240" y="12426840"/>
            <a:chExt cx="308160" cy="1285560"/>
          </a:xfrm>
        </p:grpSpPr>
        <p:sp>
          <p:nvSpPr>
            <p:cNvPr id="171" name="Freeform 15">
              <a:extLst>
                <a:ext uri="{FF2B5EF4-FFF2-40B4-BE49-F238E27FC236}">
                  <a16:creationId xmlns:a16="http://schemas.microsoft.com/office/drawing/2014/main" id="{16DA5537-6354-1B63-F5A8-F9F10BEBF2F6}"/>
                </a:ext>
              </a:extLst>
            </p:cNvPr>
            <p:cNvSpPr/>
            <p:nvPr/>
          </p:nvSpPr>
          <p:spPr>
            <a:xfrm flipV="1">
              <a:off x="14223240" y="12426480"/>
              <a:ext cx="308160" cy="1285560"/>
            </a:xfrm>
            <a:custGeom>
              <a:avLst/>
              <a:gdLst>
                <a:gd name="textAreaLeft" fmla="*/ 0 w 308160"/>
                <a:gd name="textAreaRight" fmla="*/ 309960 w 308160"/>
                <a:gd name="textAreaTop" fmla="*/ -1080 h 1285560"/>
                <a:gd name="textAreaBottom" fmla="*/ 1286280 h 1285560"/>
              </a:gdLst>
              <a:ahLst/>
              <a:cxnLst/>
              <a:rect l="textAreaLeft" t="textAreaTop" r="textAreaRight" b="textAreaBottom"/>
              <a:pathLst>
                <a:path w="413512" h="1716405">
                  <a:moveTo>
                    <a:pt x="285623" y="1716405"/>
                  </a:moveTo>
                  <a:lnTo>
                    <a:pt x="4953" y="1580007"/>
                  </a:lnTo>
                  <a:cubicBezTo>
                    <a:pt x="1651" y="1500124"/>
                    <a:pt x="0" y="1419733"/>
                    <a:pt x="0" y="1339088"/>
                  </a:cubicBezTo>
                  <a:cubicBezTo>
                    <a:pt x="0" y="878459"/>
                    <a:pt x="53467" y="430276"/>
                    <a:pt x="154432" y="0"/>
                  </a:cubicBezTo>
                  <a:lnTo>
                    <a:pt x="413512" y="0"/>
                  </a:lnTo>
                  <a:cubicBezTo>
                    <a:pt x="279908" y="552958"/>
                    <a:pt x="233553" y="1131951"/>
                    <a:pt x="285623" y="1716405"/>
                  </a:cubicBezTo>
                  <a:close/>
                </a:path>
              </a:pathLst>
            </a:custGeom>
            <a:blipFill rotWithShape="0">
              <a:blip r:embed="rId6"/>
              <a:srcRect/>
              <a:stretch/>
            </a:blip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pPr>
                <a:lnSpc>
                  <a:spcPct val="100000"/>
                </a:lnSpc>
              </a:pPr>
              <a:endParaRPr lang="ru-RU" sz="1800" b="0" strike="noStrike" spc="-1">
                <a:solidFill>
                  <a:srgbClr val="000000"/>
                </a:solidFill>
                <a:latin typeface="Arial"/>
              </a:endParaRPr>
            </a:p>
          </p:txBody>
        </p:sp>
      </p:grpSp>
      <p:grpSp>
        <p:nvGrpSpPr>
          <p:cNvPr id="172" name="Group 16">
            <a:extLst>
              <a:ext uri="{FF2B5EF4-FFF2-40B4-BE49-F238E27FC236}">
                <a16:creationId xmlns:a16="http://schemas.microsoft.com/office/drawing/2014/main" id="{533EC91C-D57D-4D70-CB6D-590B37E53B7B}"/>
              </a:ext>
            </a:extLst>
          </p:cNvPr>
          <p:cNvGrpSpPr/>
          <p:nvPr/>
        </p:nvGrpSpPr>
        <p:grpSpPr>
          <a:xfrm>
            <a:off x="15454080" y="11674800"/>
            <a:ext cx="646200" cy="2039400"/>
            <a:chOff x="15454080" y="11674800"/>
            <a:chExt cx="646200" cy="2039400"/>
          </a:xfrm>
        </p:grpSpPr>
        <p:sp>
          <p:nvSpPr>
            <p:cNvPr id="173" name="Freeform 17">
              <a:extLst>
                <a:ext uri="{FF2B5EF4-FFF2-40B4-BE49-F238E27FC236}">
                  <a16:creationId xmlns:a16="http://schemas.microsoft.com/office/drawing/2014/main" id="{94508A2D-0C70-7453-FB6D-CA7384891747}"/>
                </a:ext>
              </a:extLst>
            </p:cNvPr>
            <p:cNvSpPr/>
            <p:nvPr/>
          </p:nvSpPr>
          <p:spPr>
            <a:xfrm>
              <a:off x="15454080" y="11674800"/>
              <a:ext cx="646200" cy="2039400"/>
            </a:xfrm>
            <a:custGeom>
              <a:avLst/>
              <a:gdLst>
                <a:gd name="textAreaLeft" fmla="*/ 0 w 646200"/>
                <a:gd name="textAreaRight" fmla="*/ 648000 w 646200"/>
                <a:gd name="textAreaTop" fmla="*/ 0 h 2039400"/>
                <a:gd name="textAreaBottom" fmla="*/ 2041200 h 2039400"/>
              </a:gdLst>
              <a:ahLst/>
              <a:cxnLst/>
              <a:rect l="textAreaLeft" t="textAreaTop" r="textAreaRight" b="textAreaBottom"/>
              <a:pathLst>
                <a:path w="864235" h="2721483">
                  <a:moveTo>
                    <a:pt x="115443" y="0"/>
                  </a:moveTo>
                  <a:cubicBezTo>
                    <a:pt x="70612" y="132715"/>
                    <a:pt x="32004" y="268605"/>
                    <a:pt x="0" y="406781"/>
                  </a:cubicBezTo>
                  <a:lnTo>
                    <a:pt x="0" y="2358009"/>
                  </a:lnTo>
                  <a:cubicBezTo>
                    <a:pt x="28448" y="2481199"/>
                    <a:pt x="62357" y="2602484"/>
                    <a:pt x="101092" y="2721483"/>
                  </a:cubicBezTo>
                  <a:lnTo>
                    <a:pt x="773938" y="2721483"/>
                  </a:lnTo>
                  <a:cubicBezTo>
                    <a:pt x="446913" y="1848231"/>
                    <a:pt x="471043" y="865124"/>
                    <a:pt x="864235" y="0"/>
                  </a:cubicBezTo>
                  <a:close/>
                </a:path>
              </a:pathLst>
            </a:custGeom>
            <a:blipFill rotWithShape="0">
              <a:blip r:embed="rId7"/>
              <a:srcRect/>
              <a:stretch/>
            </a:blip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pPr>
                <a:lnSpc>
                  <a:spcPct val="100000"/>
                </a:lnSpc>
              </a:pPr>
              <a:endParaRPr lang="ru-RU" sz="1800" b="0" strike="noStrike" spc="-1">
                <a:solidFill>
                  <a:srgbClr val="000000"/>
                </a:solidFill>
                <a:latin typeface="Arial"/>
              </a:endParaRPr>
            </a:p>
          </p:txBody>
        </p:sp>
      </p:grpSp>
      <p:grpSp>
        <p:nvGrpSpPr>
          <p:cNvPr id="174" name="Group 18">
            <a:extLst>
              <a:ext uri="{FF2B5EF4-FFF2-40B4-BE49-F238E27FC236}">
                <a16:creationId xmlns:a16="http://schemas.microsoft.com/office/drawing/2014/main" id="{5D9E014D-B368-90BF-445A-3FB81B46A9D8}"/>
              </a:ext>
            </a:extLst>
          </p:cNvPr>
          <p:cNvGrpSpPr/>
          <p:nvPr/>
        </p:nvGrpSpPr>
        <p:grpSpPr>
          <a:xfrm>
            <a:off x="15454080" y="11674800"/>
            <a:ext cx="84960" cy="2039400"/>
            <a:chOff x="15454080" y="11674800"/>
            <a:chExt cx="84960" cy="2039400"/>
          </a:xfrm>
        </p:grpSpPr>
        <p:sp>
          <p:nvSpPr>
            <p:cNvPr id="175" name="Freeform 19">
              <a:extLst>
                <a:ext uri="{FF2B5EF4-FFF2-40B4-BE49-F238E27FC236}">
                  <a16:creationId xmlns:a16="http://schemas.microsoft.com/office/drawing/2014/main" id="{86E6FF14-604F-B7AF-5EA5-423AB0298927}"/>
                </a:ext>
              </a:extLst>
            </p:cNvPr>
            <p:cNvSpPr/>
            <p:nvPr/>
          </p:nvSpPr>
          <p:spPr>
            <a:xfrm>
              <a:off x="15454080" y="11674800"/>
              <a:ext cx="84960" cy="2039400"/>
            </a:xfrm>
            <a:custGeom>
              <a:avLst/>
              <a:gdLst>
                <a:gd name="textAreaLeft" fmla="*/ 0 w 84960"/>
                <a:gd name="textAreaRight" fmla="*/ 86760 w 84960"/>
                <a:gd name="textAreaTop" fmla="*/ 0 h 2039400"/>
                <a:gd name="textAreaBottom" fmla="*/ 2041200 h 2039400"/>
              </a:gdLst>
              <a:ahLst/>
              <a:cxnLst/>
              <a:rect l="textAreaLeft" t="textAreaTop" r="textAreaRight" b="textAreaBottom"/>
              <a:pathLst>
                <a:path w="115443" h="2721483">
                  <a:moveTo>
                    <a:pt x="0" y="0"/>
                  </a:moveTo>
                  <a:lnTo>
                    <a:pt x="0" y="406781"/>
                  </a:lnTo>
                  <a:cubicBezTo>
                    <a:pt x="32004" y="268605"/>
                    <a:pt x="70612" y="132715"/>
                    <a:pt x="115443" y="0"/>
                  </a:cubicBezTo>
                  <a:close/>
                  <a:moveTo>
                    <a:pt x="0" y="2358009"/>
                  </a:moveTo>
                  <a:lnTo>
                    <a:pt x="0" y="2721483"/>
                  </a:lnTo>
                  <a:lnTo>
                    <a:pt x="101092" y="2721483"/>
                  </a:lnTo>
                  <a:cubicBezTo>
                    <a:pt x="62357" y="2602484"/>
                    <a:pt x="28448" y="2481199"/>
                    <a:pt x="0" y="2358009"/>
                  </a:cubicBezTo>
                  <a:close/>
                </a:path>
              </a:pathLst>
            </a:custGeom>
            <a:blipFill rotWithShape="0">
              <a:blip r:embed="rId8"/>
              <a:srcRect/>
              <a:stretch/>
            </a:blip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pPr>
                <a:lnSpc>
                  <a:spcPct val="100000"/>
                </a:lnSpc>
              </a:pPr>
              <a:endParaRPr lang="ru-RU" sz="1800" b="0" strike="noStrike" spc="-1">
                <a:solidFill>
                  <a:srgbClr val="000000"/>
                </a:solidFill>
                <a:latin typeface="Arial"/>
              </a:endParaRPr>
            </a:p>
          </p:txBody>
        </p:sp>
      </p:grpSp>
      <p:grpSp>
        <p:nvGrpSpPr>
          <p:cNvPr id="176" name="Group 20">
            <a:extLst>
              <a:ext uri="{FF2B5EF4-FFF2-40B4-BE49-F238E27FC236}">
                <a16:creationId xmlns:a16="http://schemas.microsoft.com/office/drawing/2014/main" id="{CC29BA92-92BB-8B3F-22C5-B3F1C9883803}"/>
              </a:ext>
            </a:extLst>
          </p:cNvPr>
          <p:cNvGrpSpPr/>
          <p:nvPr/>
        </p:nvGrpSpPr>
        <p:grpSpPr>
          <a:xfrm>
            <a:off x="16079040" y="11743920"/>
            <a:ext cx="256320" cy="1970280"/>
            <a:chOff x="16079040" y="11743920"/>
            <a:chExt cx="256320" cy="1970280"/>
          </a:xfrm>
        </p:grpSpPr>
        <p:sp>
          <p:nvSpPr>
            <p:cNvPr id="177" name="Freeform 21">
              <a:extLst>
                <a:ext uri="{FF2B5EF4-FFF2-40B4-BE49-F238E27FC236}">
                  <a16:creationId xmlns:a16="http://schemas.microsoft.com/office/drawing/2014/main" id="{62FC9CE6-39F8-B128-2FB2-41CB505CF2D7}"/>
                </a:ext>
              </a:extLst>
            </p:cNvPr>
            <p:cNvSpPr/>
            <p:nvPr/>
          </p:nvSpPr>
          <p:spPr>
            <a:xfrm>
              <a:off x="16079040" y="11743920"/>
              <a:ext cx="256320" cy="1970280"/>
            </a:xfrm>
            <a:custGeom>
              <a:avLst/>
              <a:gdLst>
                <a:gd name="textAreaLeft" fmla="*/ 0 w 256320"/>
                <a:gd name="textAreaRight" fmla="*/ 258120 w 256320"/>
                <a:gd name="textAreaTop" fmla="*/ 0 h 1970280"/>
                <a:gd name="textAreaBottom" fmla="*/ 1972080 h 1970280"/>
              </a:gdLst>
              <a:ahLst/>
              <a:cxnLst/>
              <a:rect l="textAreaLeft" t="textAreaTop" r="textAreaRight" b="textAreaBottom"/>
              <a:pathLst>
                <a:path w="344043" h="2629662">
                  <a:moveTo>
                    <a:pt x="344043" y="0"/>
                  </a:moveTo>
                  <a:cubicBezTo>
                    <a:pt x="122555" y="435483"/>
                    <a:pt x="0" y="948690"/>
                    <a:pt x="0" y="1468628"/>
                  </a:cubicBezTo>
                  <a:cubicBezTo>
                    <a:pt x="0" y="1878076"/>
                    <a:pt x="77597" y="2269744"/>
                    <a:pt x="218821" y="2629662"/>
                  </a:cubicBezTo>
                  <a:lnTo>
                    <a:pt x="344043" y="2629662"/>
                  </a:lnTo>
                  <a:lnTo>
                    <a:pt x="344043" y="463931"/>
                  </a:lnTo>
                  <a:lnTo>
                    <a:pt x="300990" y="471678"/>
                  </a:lnTo>
                  <a:lnTo>
                    <a:pt x="300990" y="471678"/>
                  </a:lnTo>
                  <a:cubicBezTo>
                    <a:pt x="314325" y="427609"/>
                    <a:pt x="328676" y="383921"/>
                    <a:pt x="344043" y="340487"/>
                  </a:cubicBezTo>
                  <a:lnTo>
                    <a:pt x="344043" y="0"/>
                  </a:lnTo>
                  <a:close/>
                </a:path>
              </a:pathLst>
            </a:custGeom>
            <a:blipFill rotWithShape="0">
              <a:blip r:embed="rId9"/>
              <a:srcRect/>
              <a:stretch/>
            </a:blip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pPr>
                <a:lnSpc>
                  <a:spcPct val="100000"/>
                </a:lnSpc>
              </a:pPr>
              <a:endParaRPr lang="ru-RU" sz="1800" b="0" strike="noStrike" spc="-1">
                <a:solidFill>
                  <a:srgbClr val="000000"/>
                </a:solidFill>
                <a:latin typeface="Arial"/>
              </a:endParaRPr>
            </a:p>
          </p:txBody>
        </p:sp>
      </p:grpSp>
      <p:grpSp>
        <p:nvGrpSpPr>
          <p:cNvPr id="178" name="Group 22">
            <a:extLst>
              <a:ext uri="{FF2B5EF4-FFF2-40B4-BE49-F238E27FC236}">
                <a16:creationId xmlns:a16="http://schemas.microsoft.com/office/drawing/2014/main" id="{4E801CF3-4782-F49C-EAF5-EE8EEB94CB51}"/>
              </a:ext>
            </a:extLst>
          </p:cNvPr>
          <p:cNvGrpSpPr/>
          <p:nvPr/>
        </p:nvGrpSpPr>
        <p:grpSpPr>
          <a:xfrm>
            <a:off x="15789240" y="11674800"/>
            <a:ext cx="545760" cy="2039400"/>
            <a:chOff x="15789240" y="11674800"/>
            <a:chExt cx="545760" cy="2039400"/>
          </a:xfrm>
        </p:grpSpPr>
        <p:sp>
          <p:nvSpPr>
            <p:cNvPr id="179" name="Freeform 23">
              <a:extLst>
                <a:ext uri="{FF2B5EF4-FFF2-40B4-BE49-F238E27FC236}">
                  <a16:creationId xmlns:a16="http://schemas.microsoft.com/office/drawing/2014/main" id="{CA768A2A-99BF-1EE8-E9B4-4E9839771C0B}"/>
                </a:ext>
              </a:extLst>
            </p:cNvPr>
            <p:cNvSpPr/>
            <p:nvPr/>
          </p:nvSpPr>
          <p:spPr>
            <a:xfrm>
              <a:off x="15789240" y="11674800"/>
              <a:ext cx="545760" cy="2039400"/>
            </a:xfrm>
            <a:custGeom>
              <a:avLst/>
              <a:gdLst>
                <a:gd name="textAreaLeft" fmla="*/ 0 w 545760"/>
                <a:gd name="textAreaRight" fmla="*/ 547560 w 545760"/>
                <a:gd name="textAreaTop" fmla="*/ 0 h 2039400"/>
                <a:gd name="textAreaBottom" fmla="*/ 2041200 h 2039400"/>
              </a:gdLst>
              <a:ahLst/>
              <a:cxnLst/>
              <a:rect l="textAreaLeft" t="textAreaTop" r="textAreaRight" b="textAreaBottom"/>
              <a:pathLst>
                <a:path w="730123" h="2721483">
                  <a:moveTo>
                    <a:pt x="417195" y="0"/>
                  </a:moveTo>
                  <a:cubicBezTo>
                    <a:pt x="24003" y="865124"/>
                    <a:pt x="0" y="1848231"/>
                    <a:pt x="327025" y="2721483"/>
                  </a:cubicBezTo>
                  <a:lnTo>
                    <a:pt x="605028" y="2721483"/>
                  </a:lnTo>
                  <a:cubicBezTo>
                    <a:pt x="463677" y="2361438"/>
                    <a:pt x="386080" y="1969897"/>
                    <a:pt x="386080" y="1560449"/>
                  </a:cubicBezTo>
                  <a:cubicBezTo>
                    <a:pt x="386080" y="1040638"/>
                    <a:pt x="508635" y="527304"/>
                    <a:pt x="730123" y="91821"/>
                  </a:cubicBezTo>
                  <a:lnTo>
                    <a:pt x="730123" y="0"/>
                  </a:lnTo>
                  <a:close/>
                </a:path>
              </a:pathLst>
            </a:custGeom>
            <a:blipFill rotWithShape="0">
              <a:blip r:embed="rId10"/>
              <a:srcRect/>
              <a:stretch/>
            </a:blip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pPr>
                <a:lnSpc>
                  <a:spcPct val="100000"/>
                </a:lnSpc>
              </a:pPr>
              <a:endParaRPr lang="ru-RU" sz="1800" b="0" strike="noStrike" spc="-1">
                <a:solidFill>
                  <a:srgbClr val="000000"/>
                </a:solidFill>
                <a:latin typeface="Arial"/>
              </a:endParaRPr>
            </a:p>
          </p:txBody>
        </p:sp>
      </p:grpSp>
      <p:grpSp>
        <p:nvGrpSpPr>
          <p:cNvPr id="180" name="Group 24">
            <a:extLst>
              <a:ext uri="{FF2B5EF4-FFF2-40B4-BE49-F238E27FC236}">
                <a16:creationId xmlns:a16="http://schemas.microsoft.com/office/drawing/2014/main" id="{6BB20E42-028D-0D76-6323-5FC24B051D37}"/>
              </a:ext>
            </a:extLst>
          </p:cNvPr>
          <p:cNvGrpSpPr/>
          <p:nvPr/>
        </p:nvGrpSpPr>
        <p:grpSpPr>
          <a:xfrm>
            <a:off x="22051080" y="11673000"/>
            <a:ext cx="505800" cy="2039400"/>
            <a:chOff x="22051080" y="11673000"/>
            <a:chExt cx="505800" cy="2039400"/>
          </a:xfrm>
        </p:grpSpPr>
        <p:sp>
          <p:nvSpPr>
            <p:cNvPr id="181" name="Freeform 25">
              <a:extLst>
                <a:ext uri="{FF2B5EF4-FFF2-40B4-BE49-F238E27FC236}">
                  <a16:creationId xmlns:a16="http://schemas.microsoft.com/office/drawing/2014/main" id="{9BA249D7-ABA5-B0CD-7F81-B57AE7729208}"/>
                </a:ext>
              </a:extLst>
            </p:cNvPr>
            <p:cNvSpPr/>
            <p:nvPr/>
          </p:nvSpPr>
          <p:spPr>
            <a:xfrm flipV="1">
              <a:off x="22051080" y="11672640"/>
              <a:ext cx="505800" cy="2039400"/>
            </a:xfrm>
            <a:custGeom>
              <a:avLst/>
              <a:gdLst>
                <a:gd name="textAreaLeft" fmla="*/ 0 w 505800"/>
                <a:gd name="textAreaRight" fmla="*/ 507600 w 505800"/>
                <a:gd name="textAreaTop" fmla="*/ -1080 h 2039400"/>
                <a:gd name="textAreaBottom" fmla="*/ 2040120 h 2039400"/>
              </a:gdLst>
              <a:ahLst/>
              <a:cxnLst/>
              <a:rect l="textAreaLeft" t="textAreaTop" r="textAreaRight" b="textAreaBottom"/>
              <a:pathLst>
                <a:path w="677037" h="2721483">
                  <a:moveTo>
                    <a:pt x="0" y="2721483"/>
                  </a:moveTo>
                  <a:lnTo>
                    <a:pt x="0" y="2496312"/>
                  </a:lnTo>
                  <a:cubicBezTo>
                    <a:pt x="237744" y="1687322"/>
                    <a:pt x="260223" y="823976"/>
                    <a:pt x="60071" y="0"/>
                  </a:cubicBezTo>
                  <a:lnTo>
                    <a:pt x="356870" y="0"/>
                  </a:lnTo>
                  <a:cubicBezTo>
                    <a:pt x="549402" y="800862"/>
                    <a:pt x="548513" y="1607820"/>
                    <a:pt x="383286" y="2369058"/>
                  </a:cubicBezTo>
                  <a:lnTo>
                    <a:pt x="677037" y="2721483"/>
                  </a:lnTo>
                  <a:close/>
                </a:path>
              </a:pathLst>
            </a:custGeom>
            <a:blipFill rotWithShape="0">
              <a:blip r:embed="rId11"/>
              <a:srcRect/>
              <a:stretch/>
            </a:blip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pPr>
                <a:lnSpc>
                  <a:spcPct val="100000"/>
                </a:lnSpc>
              </a:pPr>
              <a:endParaRPr lang="ru-RU" sz="1800" b="0" strike="noStrike" spc="-1">
                <a:solidFill>
                  <a:srgbClr val="000000"/>
                </a:solidFill>
                <a:latin typeface="Arial"/>
              </a:endParaRPr>
            </a:p>
          </p:txBody>
        </p:sp>
      </p:grpSp>
      <p:grpSp>
        <p:nvGrpSpPr>
          <p:cNvPr id="182" name="Group 26">
            <a:extLst>
              <a:ext uri="{FF2B5EF4-FFF2-40B4-BE49-F238E27FC236}">
                <a16:creationId xmlns:a16="http://schemas.microsoft.com/office/drawing/2014/main" id="{CCB1767E-10BC-E445-3434-AC6C56446633}"/>
              </a:ext>
            </a:extLst>
          </p:cNvPr>
          <p:cNvGrpSpPr/>
          <p:nvPr/>
        </p:nvGrpSpPr>
        <p:grpSpPr>
          <a:xfrm>
            <a:off x="22011480" y="11674800"/>
            <a:ext cx="37800" cy="167040"/>
            <a:chOff x="22011480" y="11674800"/>
            <a:chExt cx="37800" cy="167040"/>
          </a:xfrm>
        </p:grpSpPr>
        <p:sp>
          <p:nvSpPr>
            <p:cNvPr id="183" name="Freeform 27">
              <a:extLst>
                <a:ext uri="{FF2B5EF4-FFF2-40B4-BE49-F238E27FC236}">
                  <a16:creationId xmlns:a16="http://schemas.microsoft.com/office/drawing/2014/main" id="{D4173C4D-58CA-89E8-A419-B9F04AA5D70A}"/>
                </a:ext>
              </a:extLst>
            </p:cNvPr>
            <p:cNvSpPr/>
            <p:nvPr/>
          </p:nvSpPr>
          <p:spPr>
            <a:xfrm>
              <a:off x="22011480" y="11674800"/>
              <a:ext cx="37800" cy="167040"/>
            </a:xfrm>
            <a:custGeom>
              <a:avLst/>
              <a:gdLst>
                <a:gd name="textAreaLeft" fmla="*/ 0 w 37800"/>
                <a:gd name="textAreaRight" fmla="*/ 39600 w 37800"/>
                <a:gd name="textAreaTop" fmla="*/ 0 h 167040"/>
                <a:gd name="textAreaBottom" fmla="*/ 168840 h 167040"/>
              </a:gdLst>
              <a:ahLst/>
              <a:cxnLst/>
              <a:rect l="textAreaLeft" t="textAreaTop" r="textAreaRight" b="textAreaBottom"/>
              <a:pathLst>
                <a:path w="52959" h="225171">
                  <a:moveTo>
                    <a:pt x="0" y="0"/>
                  </a:moveTo>
                  <a:lnTo>
                    <a:pt x="0" y="56642"/>
                  </a:lnTo>
                  <a:cubicBezTo>
                    <a:pt x="18669" y="112395"/>
                    <a:pt x="36322" y="168783"/>
                    <a:pt x="52959" y="225171"/>
                  </a:cubicBezTo>
                  <a:lnTo>
                    <a:pt x="52959" y="0"/>
                  </a:lnTo>
                  <a:close/>
                </a:path>
              </a:pathLst>
            </a:custGeom>
            <a:blipFill rotWithShape="0">
              <a:blip r:embed="rId12"/>
              <a:srcRect/>
              <a:stretch/>
            </a:blip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pPr>
                <a:lnSpc>
                  <a:spcPct val="100000"/>
                </a:lnSpc>
              </a:pPr>
              <a:endParaRPr lang="ru-RU" sz="1800" b="0" strike="noStrike" spc="-1">
                <a:solidFill>
                  <a:srgbClr val="000000"/>
                </a:solidFill>
                <a:latin typeface="Arial"/>
              </a:endParaRPr>
            </a:p>
          </p:txBody>
        </p:sp>
      </p:grpSp>
      <p:grpSp>
        <p:nvGrpSpPr>
          <p:cNvPr id="184" name="Group 28">
            <a:extLst>
              <a:ext uri="{FF2B5EF4-FFF2-40B4-BE49-F238E27FC236}">
                <a16:creationId xmlns:a16="http://schemas.microsoft.com/office/drawing/2014/main" id="{A7BFEEC4-D686-0971-4B83-80A1667078C4}"/>
              </a:ext>
            </a:extLst>
          </p:cNvPr>
          <p:cNvGrpSpPr/>
          <p:nvPr/>
        </p:nvGrpSpPr>
        <p:grpSpPr>
          <a:xfrm>
            <a:off x="14437440" y="11673000"/>
            <a:ext cx="776880" cy="752040"/>
            <a:chOff x="14437440" y="11673000"/>
            <a:chExt cx="776880" cy="752040"/>
          </a:xfrm>
        </p:grpSpPr>
        <p:sp>
          <p:nvSpPr>
            <p:cNvPr id="185" name="Freeform 29">
              <a:extLst>
                <a:ext uri="{FF2B5EF4-FFF2-40B4-BE49-F238E27FC236}">
                  <a16:creationId xmlns:a16="http://schemas.microsoft.com/office/drawing/2014/main" id="{92B595D2-89FB-7482-456D-34117C24E3CA}"/>
                </a:ext>
              </a:extLst>
            </p:cNvPr>
            <p:cNvSpPr/>
            <p:nvPr/>
          </p:nvSpPr>
          <p:spPr>
            <a:xfrm flipV="1">
              <a:off x="14437440" y="11672640"/>
              <a:ext cx="776880" cy="752040"/>
            </a:xfrm>
            <a:custGeom>
              <a:avLst/>
              <a:gdLst>
                <a:gd name="textAreaLeft" fmla="*/ 0 w 776880"/>
                <a:gd name="textAreaRight" fmla="*/ 778680 w 776880"/>
                <a:gd name="textAreaTop" fmla="*/ -1080 h 752040"/>
                <a:gd name="textAreaBottom" fmla="*/ 752760 h 752040"/>
              </a:gdLst>
              <a:ahLst/>
              <a:cxnLst/>
              <a:rect l="textAreaLeft" t="textAreaTop" r="textAreaRight" b="textAreaBottom"/>
              <a:pathLst>
                <a:path w="1038225" h="1005078">
                  <a:moveTo>
                    <a:pt x="187960" y="1005078"/>
                  </a:moveTo>
                  <a:cubicBezTo>
                    <a:pt x="91694" y="670687"/>
                    <a:pt x="29718" y="334391"/>
                    <a:pt x="0" y="0"/>
                  </a:cubicBezTo>
                  <a:lnTo>
                    <a:pt x="0" y="0"/>
                  </a:lnTo>
                  <a:lnTo>
                    <a:pt x="876300" y="425958"/>
                  </a:lnTo>
                  <a:cubicBezTo>
                    <a:pt x="917829" y="621284"/>
                    <a:pt x="971804" y="814705"/>
                    <a:pt x="1038225" y="1005078"/>
                  </a:cubicBezTo>
                  <a:close/>
                </a:path>
              </a:pathLst>
            </a:custGeom>
            <a:blipFill rotWithShape="0">
              <a:blip r:embed="rId13"/>
              <a:srcRect/>
              <a:stretch/>
            </a:blip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pPr>
                <a:lnSpc>
                  <a:spcPct val="100000"/>
                </a:lnSpc>
              </a:pPr>
              <a:endParaRPr lang="ru-RU" sz="1800" b="0" strike="noStrike" spc="-1">
                <a:solidFill>
                  <a:srgbClr val="000000"/>
                </a:solidFill>
                <a:latin typeface="Arial"/>
              </a:endParaRPr>
            </a:p>
          </p:txBody>
        </p:sp>
      </p:grpSp>
      <p:grpSp>
        <p:nvGrpSpPr>
          <p:cNvPr id="186" name="Group 30">
            <a:extLst>
              <a:ext uri="{FF2B5EF4-FFF2-40B4-BE49-F238E27FC236}">
                <a16:creationId xmlns:a16="http://schemas.microsoft.com/office/drawing/2014/main" id="{6E88AC39-2E0D-BBC0-2BE7-FB9C04164182}"/>
              </a:ext>
            </a:extLst>
          </p:cNvPr>
          <p:cNvGrpSpPr/>
          <p:nvPr/>
        </p:nvGrpSpPr>
        <p:grpSpPr>
          <a:xfrm>
            <a:off x="13747680" y="11673000"/>
            <a:ext cx="9763920" cy="2039400"/>
            <a:chOff x="13747680" y="11673000"/>
            <a:chExt cx="9763920" cy="2039400"/>
          </a:xfrm>
        </p:grpSpPr>
        <p:sp>
          <p:nvSpPr>
            <p:cNvPr id="187" name="Freeform 31">
              <a:extLst>
                <a:ext uri="{FF2B5EF4-FFF2-40B4-BE49-F238E27FC236}">
                  <a16:creationId xmlns:a16="http://schemas.microsoft.com/office/drawing/2014/main" id="{1301F23A-BBB2-A114-D3CF-1C017F8C9260}"/>
                </a:ext>
              </a:extLst>
            </p:cNvPr>
            <p:cNvSpPr/>
            <p:nvPr/>
          </p:nvSpPr>
          <p:spPr>
            <a:xfrm flipV="1">
              <a:off x="13747680" y="11672640"/>
              <a:ext cx="9763920" cy="2039400"/>
            </a:xfrm>
            <a:custGeom>
              <a:avLst/>
              <a:gdLst>
                <a:gd name="textAreaLeft" fmla="*/ 0 w 9763920"/>
                <a:gd name="textAreaRight" fmla="*/ 9765720 w 9763920"/>
                <a:gd name="textAreaTop" fmla="*/ -1080 h 2039400"/>
                <a:gd name="textAreaBottom" fmla="*/ 2040120 h 2039400"/>
              </a:gdLst>
              <a:ahLst/>
              <a:cxnLst/>
              <a:rect l="textAreaLeft" t="textAreaTop" r="textAreaRight" b="textAreaBottom"/>
              <a:pathLst>
                <a:path w="13020802" h="2721483">
                  <a:moveTo>
                    <a:pt x="86360" y="2208657"/>
                  </a:moveTo>
                  <a:cubicBezTo>
                    <a:pt x="34798" y="1897253"/>
                    <a:pt x="6096" y="1583309"/>
                    <a:pt x="0" y="1269238"/>
                  </a:cubicBezTo>
                  <a:lnTo>
                    <a:pt x="0" y="1269238"/>
                  </a:lnTo>
                  <a:lnTo>
                    <a:pt x="86360" y="1311275"/>
                  </a:lnTo>
                  <a:lnTo>
                    <a:pt x="86360" y="2208657"/>
                  </a:lnTo>
                  <a:close/>
                  <a:moveTo>
                    <a:pt x="11748643" y="2721483"/>
                  </a:moveTo>
                  <a:lnTo>
                    <a:pt x="11454892" y="2369058"/>
                  </a:lnTo>
                  <a:cubicBezTo>
                    <a:pt x="11620119" y="1607820"/>
                    <a:pt x="11621008" y="800862"/>
                    <a:pt x="11428476" y="0"/>
                  </a:cubicBezTo>
                  <a:lnTo>
                    <a:pt x="12861036" y="0"/>
                  </a:lnTo>
                  <a:cubicBezTo>
                    <a:pt x="13020802" y="904367"/>
                    <a:pt x="12986893" y="1833626"/>
                    <a:pt x="12764643" y="2721483"/>
                  </a:cubicBezTo>
                  <a:close/>
                </a:path>
              </a:pathLst>
            </a:custGeom>
            <a:blipFill rotWithShape="0">
              <a:blip r:embed="rId14"/>
              <a:srcRect/>
              <a:stretch/>
            </a:blip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pPr>
                <a:lnSpc>
                  <a:spcPct val="100000"/>
                </a:lnSpc>
              </a:pPr>
              <a:endParaRPr lang="ru-RU" sz="1800" b="0" strike="noStrike" spc="-1">
                <a:solidFill>
                  <a:srgbClr val="000000"/>
                </a:solidFill>
                <a:latin typeface="Arial"/>
              </a:endParaRPr>
            </a:p>
          </p:txBody>
        </p:sp>
      </p:grpSp>
      <p:grpSp>
        <p:nvGrpSpPr>
          <p:cNvPr id="188" name="Group 32">
            <a:extLst>
              <a:ext uri="{FF2B5EF4-FFF2-40B4-BE49-F238E27FC236}">
                <a16:creationId xmlns:a16="http://schemas.microsoft.com/office/drawing/2014/main" id="{6F72B19F-3FE0-302F-3E3E-D239D1A7AE4A}"/>
              </a:ext>
            </a:extLst>
          </p:cNvPr>
          <p:cNvGrpSpPr/>
          <p:nvPr/>
        </p:nvGrpSpPr>
        <p:grpSpPr>
          <a:xfrm>
            <a:off x="13812120" y="11674800"/>
            <a:ext cx="532800" cy="1055880"/>
            <a:chOff x="13812120" y="11674800"/>
            <a:chExt cx="532800" cy="1055880"/>
          </a:xfrm>
        </p:grpSpPr>
        <p:sp>
          <p:nvSpPr>
            <p:cNvPr id="189" name="Freeform 33">
              <a:extLst>
                <a:ext uri="{FF2B5EF4-FFF2-40B4-BE49-F238E27FC236}">
                  <a16:creationId xmlns:a16="http://schemas.microsoft.com/office/drawing/2014/main" id="{71076045-88D8-6442-6BDB-CA3F8E3B7C6E}"/>
                </a:ext>
              </a:extLst>
            </p:cNvPr>
            <p:cNvSpPr/>
            <p:nvPr/>
          </p:nvSpPr>
          <p:spPr>
            <a:xfrm>
              <a:off x="13812120" y="11674800"/>
              <a:ext cx="532800" cy="1055880"/>
            </a:xfrm>
            <a:custGeom>
              <a:avLst/>
              <a:gdLst>
                <a:gd name="textAreaLeft" fmla="*/ 0 w 532800"/>
                <a:gd name="textAreaRight" fmla="*/ 534600 w 532800"/>
                <a:gd name="textAreaTop" fmla="*/ 0 h 1055880"/>
                <a:gd name="textAreaBottom" fmla="*/ 1057680 h 1055880"/>
              </a:gdLst>
              <a:ahLst/>
              <a:cxnLst/>
              <a:rect l="textAreaLeft" t="textAreaTop" r="textAreaRight" b="textAreaBottom"/>
              <a:pathLst>
                <a:path w="712724" h="1410335">
                  <a:moveTo>
                    <a:pt x="106299" y="0"/>
                  </a:moveTo>
                  <a:cubicBezTo>
                    <a:pt x="63881" y="169799"/>
                    <a:pt x="28448" y="340995"/>
                    <a:pt x="0" y="512826"/>
                  </a:cubicBezTo>
                  <a:lnTo>
                    <a:pt x="0" y="1410335"/>
                  </a:lnTo>
                  <a:lnTo>
                    <a:pt x="552831" y="1141603"/>
                  </a:lnTo>
                  <a:cubicBezTo>
                    <a:pt x="568706" y="750062"/>
                    <a:pt x="623316" y="368173"/>
                    <a:pt x="712724" y="0"/>
                  </a:cubicBezTo>
                  <a:close/>
                </a:path>
              </a:pathLst>
            </a:custGeom>
            <a:blipFill rotWithShape="0">
              <a:blip r:embed="rId15"/>
              <a:srcRect/>
              <a:stretch/>
            </a:blip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pPr>
                <a:lnSpc>
                  <a:spcPct val="100000"/>
                </a:lnSpc>
              </a:pPr>
              <a:endParaRPr lang="ru-RU" sz="1800" b="0" strike="noStrike" spc="-1">
                <a:solidFill>
                  <a:srgbClr val="000000"/>
                </a:solidFill>
                <a:latin typeface="Arial"/>
              </a:endParaRPr>
            </a:p>
          </p:txBody>
        </p:sp>
      </p:grpSp>
      <p:grpSp>
        <p:nvGrpSpPr>
          <p:cNvPr id="190" name="Group 34">
            <a:extLst>
              <a:ext uri="{FF2B5EF4-FFF2-40B4-BE49-F238E27FC236}">
                <a16:creationId xmlns:a16="http://schemas.microsoft.com/office/drawing/2014/main" id="{180BC15D-6373-7258-09A9-9C8D317EE3E4}"/>
              </a:ext>
            </a:extLst>
          </p:cNvPr>
          <p:cNvGrpSpPr/>
          <p:nvPr/>
        </p:nvGrpSpPr>
        <p:grpSpPr>
          <a:xfrm>
            <a:off x="14226840" y="11673000"/>
            <a:ext cx="349560" cy="854280"/>
            <a:chOff x="14226840" y="11673000"/>
            <a:chExt cx="349560" cy="854280"/>
          </a:xfrm>
        </p:grpSpPr>
        <p:sp>
          <p:nvSpPr>
            <p:cNvPr id="191" name="Freeform 35">
              <a:extLst>
                <a:ext uri="{FF2B5EF4-FFF2-40B4-BE49-F238E27FC236}">
                  <a16:creationId xmlns:a16="http://schemas.microsoft.com/office/drawing/2014/main" id="{2F86FD9A-00A9-9406-0BAC-A61422507804}"/>
                </a:ext>
              </a:extLst>
            </p:cNvPr>
            <p:cNvSpPr/>
            <p:nvPr/>
          </p:nvSpPr>
          <p:spPr>
            <a:xfrm flipV="1">
              <a:off x="14226840" y="11672640"/>
              <a:ext cx="349560" cy="854280"/>
            </a:xfrm>
            <a:custGeom>
              <a:avLst/>
              <a:gdLst>
                <a:gd name="textAreaLeft" fmla="*/ 0 w 349560"/>
                <a:gd name="textAreaRight" fmla="*/ 351360 w 349560"/>
                <a:gd name="textAreaTop" fmla="*/ -1080 h 854280"/>
                <a:gd name="textAreaBottom" fmla="*/ 855000 h 854280"/>
              </a:gdLst>
              <a:ahLst/>
              <a:cxnLst/>
              <a:rect l="textAreaLeft" t="textAreaTop" r="textAreaRight" b="textAreaBottom"/>
              <a:pathLst>
                <a:path w="468630" h="1141603">
                  <a:moveTo>
                    <a:pt x="159893" y="1141603"/>
                  </a:moveTo>
                  <a:cubicBezTo>
                    <a:pt x="70485" y="773430"/>
                    <a:pt x="15875" y="391541"/>
                    <a:pt x="0" y="0"/>
                  </a:cubicBezTo>
                  <a:lnTo>
                    <a:pt x="0" y="0"/>
                  </a:lnTo>
                  <a:lnTo>
                    <a:pt x="280670" y="136525"/>
                  </a:lnTo>
                  <a:cubicBezTo>
                    <a:pt x="310388" y="470916"/>
                    <a:pt x="372364" y="807212"/>
                    <a:pt x="468630" y="1141603"/>
                  </a:cubicBezTo>
                  <a:close/>
                </a:path>
              </a:pathLst>
            </a:custGeom>
            <a:blipFill rotWithShape="0">
              <a:blip r:embed="rId16"/>
              <a:srcRect/>
              <a:stretch/>
            </a:blip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pPr>
                <a:lnSpc>
                  <a:spcPct val="100000"/>
                </a:lnSpc>
              </a:pPr>
              <a:endParaRPr lang="ru-RU" sz="1800" b="0" strike="noStrike" spc="-1">
                <a:solidFill>
                  <a:srgbClr val="000000"/>
                </a:solidFill>
                <a:latin typeface="Arial"/>
              </a:endParaRPr>
            </a:p>
          </p:txBody>
        </p:sp>
      </p:grpSp>
      <p:sp>
        <p:nvSpPr>
          <p:cNvPr id="192" name="Freeform 36">
            <a:extLst>
              <a:ext uri="{FF2B5EF4-FFF2-40B4-BE49-F238E27FC236}">
                <a16:creationId xmlns:a16="http://schemas.microsoft.com/office/drawing/2014/main" id="{7E7F9ED5-892C-1217-575D-9C0EBFDDB7AF}"/>
              </a:ext>
            </a:extLst>
          </p:cNvPr>
          <p:cNvSpPr/>
          <p:nvPr/>
        </p:nvSpPr>
        <p:spPr>
          <a:xfrm>
            <a:off x="16304760" y="11999160"/>
            <a:ext cx="30600" cy="96480"/>
          </a:xfrm>
          <a:custGeom>
            <a:avLst/>
            <a:gdLst>
              <a:gd name="textAreaLeft" fmla="*/ 0 w 30600"/>
              <a:gd name="textAreaRight" fmla="*/ 32400 w 30600"/>
              <a:gd name="textAreaTop" fmla="*/ 0 h 96480"/>
              <a:gd name="textAreaBottom" fmla="*/ 98280 h 96480"/>
            </a:gdLst>
            <a:ahLst/>
            <a:cxnLst/>
            <a:rect l="textAreaLeft" t="textAreaTop" r="textAreaRight" b="textAreaBottom"/>
            <a:pathLst>
              <a:path w="32280" h="98346">
                <a:moveTo>
                  <a:pt x="0" y="0"/>
                </a:moveTo>
                <a:lnTo>
                  <a:pt x="32280" y="0"/>
                </a:lnTo>
                <a:lnTo>
                  <a:pt x="32280" y="98345"/>
                </a:lnTo>
                <a:lnTo>
                  <a:pt x="0" y="98345"/>
                </a:lnTo>
                <a:lnTo>
                  <a:pt x="0" y="0"/>
                </a:lnTo>
                <a:close/>
              </a:path>
            </a:pathLst>
          </a:custGeom>
          <a:blipFill rotWithShape="0">
            <a:blip r:embed="rId17"/>
            <a:srcRect/>
            <a:stretch/>
          </a:blip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>
              <a:lnSpc>
                <a:spcPct val="100000"/>
              </a:lnSpc>
            </a:pPr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grpSp>
        <p:nvGrpSpPr>
          <p:cNvPr id="193" name="Group 37">
            <a:extLst>
              <a:ext uri="{FF2B5EF4-FFF2-40B4-BE49-F238E27FC236}">
                <a16:creationId xmlns:a16="http://schemas.microsoft.com/office/drawing/2014/main" id="{BA11D8BD-FE68-0574-B524-4C42E04D36EA}"/>
              </a:ext>
            </a:extLst>
          </p:cNvPr>
          <p:cNvGrpSpPr/>
          <p:nvPr/>
        </p:nvGrpSpPr>
        <p:grpSpPr>
          <a:xfrm>
            <a:off x="21832920" y="11668680"/>
            <a:ext cx="181800" cy="2066760"/>
            <a:chOff x="21832920" y="11668680"/>
            <a:chExt cx="181800" cy="2066760"/>
          </a:xfrm>
        </p:grpSpPr>
        <p:sp>
          <p:nvSpPr>
            <p:cNvPr id="194" name="Freeform 38">
              <a:extLst>
                <a:ext uri="{FF2B5EF4-FFF2-40B4-BE49-F238E27FC236}">
                  <a16:creationId xmlns:a16="http://schemas.microsoft.com/office/drawing/2014/main" id="{7A5569E1-0EEE-0106-F532-73B37C21BD6C}"/>
                </a:ext>
              </a:extLst>
            </p:cNvPr>
            <p:cNvSpPr/>
            <p:nvPr/>
          </p:nvSpPr>
          <p:spPr>
            <a:xfrm>
              <a:off x="21832920" y="11668680"/>
              <a:ext cx="181800" cy="2066760"/>
            </a:xfrm>
            <a:custGeom>
              <a:avLst/>
              <a:gdLst>
                <a:gd name="textAreaLeft" fmla="*/ 0 w 181800"/>
                <a:gd name="textAreaRight" fmla="*/ 183600 w 181800"/>
                <a:gd name="textAreaTop" fmla="*/ 0 h 2066760"/>
                <a:gd name="textAreaBottom" fmla="*/ 2068560 h 2066760"/>
              </a:gdLst>
              <a:ahLst/>
              <a:cxnLst/>
              <a:rect l="textAreaLeft" t="textAreaTop" r="textAreaRight" b="textAreaBottom"/>
              <a:pathLst>
                <a:path w="183515" h="2068449">
                  <a:moveTo>
                    <a:pt x="0" y="2068449"/>
                  </a:moveTo>
                  <a:lnTo>
                    <a:pt x="183515" y="2068449"/>
                  </a:lnTo>
                  <a:lnTo>
                    <a:pt x="183515" y="0"/>
                  </a:lnTo>
                  <a:lnTo>
                    <a:pt x="0" y="0"/>
                  </a:lnTo>
                  <a:lnTo>
                    <a:pt x="0" y="2068449"/>
                  </a:lnTo>
                  <a:close/>
                </a:path>
              </a:pathLst>
            </a:custGeom>
            <a:solidFill>
              <a:srgbClr val="AE2014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pPr>
                <a:lnSpc>
                  <a:spcPct val="100000"/>
                </a:lnSpc>
              </a:pPr>
              <a:endParaRPr lang="ru-RU" sz="1800" b="0" strike="noStrike" spc="-1">
                <a:solidFill>
                  <a:srgbClr val="000000"/>
                </a:solidFill>
                <a:latin typeface="Arial"/>
              </a:endParaRPr>
            </a:p>
          </p:txBody>
        </p:sp>
      </p:grpSp>
      <p:grpSp>
        <p:nvGrpSpPr>
          <p:cNvPr id="195" name="Group 39">
            <a:extLst>
              <a:ext uri="{FF2B5EF4-FFF2-40B4-BE49-F238E27FC236}">
                <a16:creationId xmlns:a16="http://schemas.microsoft.com/office/drawing/2014/main" id="{30CC0CB9-0EC5-EB98-0453-1AB432677A8F}"/>
              </a:ext>
            </a:extLst>
          </p:cNvPr>
          <p:cNvGrpSpPr/>
          <p:nvPr/>
        </p:nvGrpSpPr>
        <p:grpSpPr>
          <a:xfrm>
            <a:off x="21486240" y="11674800"/>
            <a:ext cx="349560" cy="2039400"/>
            <a:chOff x="21486240" y="11674800"/>
            <a:chExt cx="349560" cy="2039400"/>
          </a:xfrm>
        </p:grpSpPr>
        <p:sp>
          <p:nvSpPr>
            <p:cNvPr id="196" name="Freeform 40">
              <a:extLst>
                <a:ext uri="{FF2B5EF4-FFF2-40B4-BE49-F238E27FC236}">
                  <a16:creationId xmlns:a16="http://schemas.microsoft.com/office/drawing/2014/main" id="{FD97A6FD-F71B-361E-3CEF-C64334B96A53}"/>
                </a:ext>
              </a:extLst>
            </p:cNvPr>
            <p:cNvSpPr/>
            <p:nvPr/>
          </p:nvSpPr>
          <p:spPr>
            <a:xfrm>
              <a:off x="21486240" y="11674800"/>
              <a:ext cx="349560" cy="2039400"/>
            </a:xfrm>
            <a:custGeom>
              <a:avLst/>
              <a:gdLst>
                <a:gd name="textAreaLeft" fmla="*/ 0 w 349560"/>
                <a:gd name="textAreaRight" fmla="*/ 351360 w 349560"/>
                <a:gd name="textAreaTop" fmla="*/ 0 h 2039400"/>
                <a:gd name="textAreaBottom" fmla="*/ 2041200 h 2039400"/>
              </a:gdLst>
              <a:ahLst/>
              <a:cxnLst/>
              <a:rect l="textAreaLeft" t="textAreaTop" r="textAreaRight" b="textAreaBottom"/>
              <a:pathLst>
                <a:path w="468630" h="2721483">
                  <a:moveTo>
                    <a:pt x="0" y="0"/>
                  </a:moveTo>
                  <a:cubicBezTo>
                    <a:pt x="188595" y="484124"/>
                    <a:pt x="292227" y="1010285"/>
                    <a:pt x="292227" y="1560449"/>
                  </a:cubicBezTo>
                  <a:cubicBezTo>
                    <a:pt x="292227" y="1962531"/>
                    <a:pt x="236982" y="2351913"/>
                    <a:pt x="133604" y="2721483"/>
                  </a:cubicBezTo>
                  <a:lnTo>
                    <a:pt x="468630" y="2721483"/>
                  </a:lnTo>
                  <a:lnTo>
                    <a:pt x="468630" y="0"/>
                  </a:lnTo>
                  <a:close/>
                </a:path>
              </a:pathLst>
            </a:custGeom>
            <a:blipFill rotWithShape="0">
              <a:blip r:embed="rId18"/>
              <a:srcRect/>
              <a:stretch/>
            </a:blip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pPr>
                <a:lnSpc>
                  <a:spcPct val="100000"/>
                </a:lnSpc>
              </a:pPr>
              <a:endParaRPr lang="ru-RU" sz="1800" b="0" strike="noStrike" spc="-1">
                <a:solidFill>
                  <a:srgbClr val="000000"/>
                </a:solidFill>
                <a:latin typeface="Arial"/>
              </a:endParaRPr>
            </a:p>
          </p:txBody>
        </p:sp>
      </p:grpSp>
      <p:grpSp>
        <p:nvGrpSpPr>
          <p:cNvPr id="197" name="Group 41">
            <a:extLst>
              <a:ext uri="{FF2B5EF4-FFF2-40B4-BE49-F238E27FC236}">
                <a16:creationId xmlns:a16="http://schemas.microsoft.com/office/drawing/2014/main" id="{7BCEBE93-E4F1-82B3-ACD7-EE32ED07A4ED}"/>
              </a:ext>
            </a:extLst>
          </p:cNvPr>
          <p:cNvGrpSpPr/>
          <p:nvPr/>
        </p:nvGrpSpPr>
        <p:grpSpPr>
          <a:xfrm>
            <a:off x="21140640" y="11674800"/>
            <a:ext cx="563400" cy="2039400"/>
            <a:chOff x="21140640" y="11674800"/>
            <a:chExt cx="563400" cy="2039400"/>
          </a:xfrm>
        </p:grpSpPr>
        <p:sp>
          <p:nvSpPr>
            <p:cNvPr id="198" name="Freeform 42">
              <a:extLst>
                <a:ext uri="{FF2B5EF4-FFF2-40B4-BE49-F238E27FC236}">
                  <a16:creationId xmlns:a16="http://schemas.microsoft.com/office/drawing/2014/main" id="{0E810FC7-FCD6-B495-A0FD-05E2DD36311F}"/>
                </a:ext>
              </a:extLst>
            </p:cNvPr>
            <p:cNvSpPr/>
            <p:nvPr/>
          </p:nvSpPr>
          <p:spPr>
            <a:xfrm>
              <a:off x="21140640" y="11674800"/>
              <a:ext cx="563400" cy="2039400"/>
            </a:xfrm>
            <a:custGeom>
              <a:avLst/>
              <a:gdLst>
                <a:gd name="textAreaLeft" fmla="*/ 0 w 563400"/>
                <a:gd name="textAreaRight" fmla="*/ 565200 w 563400"/>
                <a:gd name="textAreaTop" fmla="*/ 0 h 2039400"/>
                <a:gd name="textAreaBottom" fmla="*/ 2041200 h 2039400"/>
              </a:gdLst>
              <a:ahLst/>
              <a:cxnLst/>
              <a:rect l="textAreaLeft" t="textAreaTop" r="textAreaRight" b="textAreaBottom"/>
              <a:pathLst>
                <a:path w="753364" h="2721483">
                  <a:moveTo>
                    <a:pt x="0" y="0"/>
                  </a:moveTo>
                  <a:cubicBezTo>
                    <a:pt x="188595" y="447802"/>
                    <a:pt x="292989" y="939673"/>
                    <a:pt x="292989" y="1455166"/>
                  </a:cubicBezTo>
                  <a:cubicBezTo>
                    <a:pt x="292989" y="1899285"/>
                    <a:pt x="215646" y="2325497"/>
                    <a:pt x="73660" y="2721483"/>
                  </a:cubicBezTo>
                  <a:lnTo>
                    <a:pt x="594741" y="2721483"/>
                  </a:lnTo>
                  <a:cubicBezTo>
                    <a:pt x="698119" y="2351913"/>
                    <a:pt x="753364" y="1962531"/>
                    <a:pt x="753364" y="1560449"/>
                  </a:cubicBezTo>
                  <a:cubicBezTo>
                    <a:pt x="753364" y="1010285"/>
                    <a:pt x="649732" y="484124"/>
                    <a:pt x="461137" y="0"/>
                  </a:cubicBezTo>
                  <a:close/>
                </a:path>
              </a:pathLst>
            </a:custGeom>
            <a:blipFill rotWithShape="0">
              <a:blip r:embed="rId19"/>
              <a:srcRect/>
              <a:stretch/>
            </a:blip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pPr>
                <a:lnSpc>
                  <a:spcPct val="100000"/>
                </a:lnSpc>
              </a:pPr>
              <a:endParaRPr lang="ru-RU" sz="1800" b="0" strike="noStrike" spc="-1">
                <a:solidFill>
                  <a:srgbClr val="000000"/>
                </a:solidFill>
                <a:latin typeface="Arial"/>
              </a:endParaRPr>
            </a:p>
          </p:txBody>
        </p:sp>
      </p:grpSp>
      <p:grpSp>
        <p:nvGrpSpPr>
          <p:cNvPr id="199" name="Group 43">
            <a:extLst>
              <a:ext uri="{FF2B5EF4-FFF2-40B4-BE49-F238E27FC236}">
                <a16:creationId xmlns:a16="http://schemas.microsoft.com/office/drawing/2014/main" id="{6187F38E-4E1E-CB39-F620-216B5DA5A9FD}"/>
              </a:ext>
            </a:extLst>
          </p:cNvPr>
          <p:cNvGrpSpPr/>
          <p:nvPr/>
        </p:nvGrpSpPr>
        <p:grpSpPr>
          <a:xfrm>
            <a:off x="16337160" y="11674800"/>
            <a:ext cx="57600" cy="2039400"/>
            <a:chOff x="16337160" y="11674800"/>
            <a:chExt cx="57600" cy="2039400"/>
          </a:xfrm>
        </p:grpSpPr>
        <p:sp>
          <p:nvSpPr>
            <p:cNvPr id="200" name="Freeform 44">
              <a:extLst>
                <a:ext uri="{FF2B5EF4-FFF2-40B4-BE49-F238E27FC236}">
                  <a16:creationId xmlns:a16="http://schemas.microsoft.com/office/drawing/2014/main" id="{5A999331-F5A2-9DFA-ECD6-4F46C71A65B6}"/>
                </a:ext>
              </a:extLst>
            </p:cNvPr>
            <p:cNvSpPr/>
            <p:nvPr/>
          </p:nvSpPr>
          <p:spPr>
            <a:xfrm>
              <a:off x="16337160" y="11674800"/>
              <a:ext cx="57600" cy="2039400"/>
            </a:xfrm>
            <a:custGeom>
              <a:avLst/>
              <a:gdLst>
                <a:gd name="textAreaLeft" fmla="*/ 0 w 57600"/>
                <a:gd name="textAreaRight" fmla="*/ 59400 w 57600"/>
                <a:gd name="textAreaTop" fmla="*/ 0 h 2039400"/>
                <a:gd name="textAreaBottom" fmla="*/ 2041200 h 2039400"/>
              </a:gdLst>
              <a:ahLst/>
              <a:cxnLst/>
              <a:rect l="textAreaLeft" t="textAreaTop" r="textAreaRight" b="textAreaBottom"/>
              <a:pathLst>
                <a:path w="79375" h="2721483">
                  <a:moveTo>
                    <a:pt x="5461" y="0"/>
                  </a:moveTo>
                  <a:lnTo>
                    <a:pt x="24257" y="45085"/>
                  </a:lnTo>
                  <a:cubicBezTo>
                    <a:pt x="16129" y="60579"/>
                    <a:pt x="8001" y="76200"/>
                    <a:pt x="0" y="91821"/>
                  </a:cubicBezTo>
                  <a:lnTo>
                    <a:pt x="0" y="432308"/>
                  </a:lnTo>
                  <a:cubicBezTo>
                    <a:pt x="24003" y="364363"/>
                    <a:pt x="50546" y="297180"/>
                    <a:pt x="79375" y="230886"/>
                  </a:cubicBezTo>
                  <a:lnTo>
                    <a:pt x="79375" y="0"/>
                  </a:lnTo>
                  <a:close/>
                  <a:moveTo>
                    <a:pt x="79375" y="541528"/>
                  </a:moveTo>
                  <a:lnTo>
                    <a:pt x="0" y="555625"/>
                  </a:lnTo>
                  <a:lnTo>
                    <a:pt x="0" y="2721483"/>
                  </a:lnTo>
                  <a:lnTo>
                    <a:pt x="79375" y="2721483"/>
                  </a:lnTo>
                  <a:lnTo>
                    <a:pt x="79375" y="541528"/>
                  </a:lnTo>
                  <a:close/>
                </a:path>
              </a:pathLst>
            </a:custGeom>
            <a:blipFill rotWithShape="0">
              <a:blip r:embed="rId20"/>
              <a:srcRect/>
              <a:stretch/>
            </a:blip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pPr>
                <a:lnSpc>
                  <a:spcPct val="100000"/>
                </a:lnSpc>
              </a:pPr>
              <a:endParaRPr lang="ru-RU" sz="1800" b="0" strike="noStrike" spc="-1">
                <a:solidFill>
                  <a:srgbClr val="000000"/>
                </a:solidFill>
                <a:latin typeface="Arial"/>
              </a:endParaRPr>
            </a:p>
          </p:txBody>
        </p:sp>
      </p:grpSp>
      <p:grpSp>
        <p:nvGrpSpPr>
          <p:cNvPr id="201" name="Group 45">
            <a:extLst>
              <a:ext uri="{FF2B5EF4-FFF2-40B4-BE49-F238E27FC236}">
                <a16:creationId xmlns:a16="http://schemas.microsoft.com/office/drawing/2014/main" id="{791BA7E4-D030-D07C-D58B-DA1D8210EC31}"/>
              </a:ext>
            </a:extLst>
          </p:cNvPr>
          <p:cNvGrpSpPr/>
          <p:nvPr/>
        </p:nvGrpSpPr>
        <p:grpSpPr>
          <a:xfrm>
            <a:off x="16332120" y="11668680"/>
            <a:ext cx="28080" cy="77400"/>
            <a:chOff x="16332120" y="11668680"/>
            <a:chExt cx="28080" cy="77400"/>
          </a:xfrm>
        </p:grpSpPr>
        <p:sp>
          <p:nvSpPr>
            <p:cNvPr id="202" name="Freeform 46">
              <a:extLst>
                <a:ext uri="{FF2B5EF4-FFF2-40B4-BE49-F238E27FC236}">
                  <a16:creationId xmlns:a16="http://schemas.microsoft.com/office/drawing/2014/main" id="{128C805D-821A-3935-585D-514E22640F58}"/>
                </a:ext>
              </a:extLst>
            </p:cNvPr>
            <p:cNvSpPr/>
            <p:nvPr/>
          </p:nvSpPr>
          <p:spPr>
            <a:xfrm>
              <a:off x="16332120" y="11668680"/>
              <a:ext cx="28080" cy="77400"/>
            </a:xfrm>
            <a:custGeom>
              <a:avLst/>
              <a:gdLst>
                <a:gd name="textAreaLeft" fmla="*/ 0 w 28080"/>
                <a:gd name="textAreaRight" fmla="*/ 29880 w 28080"/>
                <a:gd name="textAreaTop" fmla="*/ 0 h 77400"/>
                <a:gd name="textAreaBottom" fmla="*/ 79200 h 77400"/>
              </a:gdLst>
              <a:ahLst/>
              <a:cxnLst/>
              <a:rect l="textAreaLeft" t="textAreaTop" r="textAreaRight" b="textAreaBottom"/>
              <a:pathLst>
                <a:path w="29718" h="79375">
                  <a:moveTo>
                    <a:pt x="0" y="79375"/>
                  </a:moveTo>
                  <a:lnTo>
                    <a:pt x="29718" y="79375"/>
                  </a:lnTo>
                  <a:lnTo>
                    <a:pt x="29718" y="0"/>
                  </a:lnTo>
                  <a:lnTo>
                    <a:pt x="0" y="0"/>
                  </a:lnTo>
                  <a:lnTo>
                    <a:pt x="0" y="79375"/>
                  </a:lnTo>
                  <a:close/>
                </a:path>
              </a:pathLst>
            </a:custGeom>
            <a:solidFill>
              <a:srgbClr val="C4896B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34200" rIns="90000" bIns="34200" anchor="t">
              <a:noAutofit/>
            </a:bodyPr>
            <a:lstStyle/>
            <a:p>
              <a:pPr>
                <a:lnSpc>
                  <a:spcPct val="100000"/>
                </a:lnSpc>
              </a:pPr>
              <a:endParaRPr lang="ru-RU" sz="1800" b="0" strike="noStrike" spc="-1">
                <a:solidFill>
                  <a:srgbClr val="000000"/>
                </a:solidFill>
                <a:latin typeface="Arial"/>
              </a:endParaRPr>
            </a:p>
          </p:txBody>
        </p:sp>
      </p:grpSp>
      <p:sp>
        <p:nvSpPr>
          <p:cNvPr id="203" name="Freeform 47">
            <a:extLst>
              <a:ext uri="{FF2B5EF4-FFF2-40B4-BE49-F238E27FC236}">
                <a16:creationId xmlns:a16="http://schemas.microsoft.com/office/drawing/2014/main" id="{9EA91770-F1E5-E40B-D7DF-F5FF1CACB3BA}"/>
              </a:ext>
            </a:extLst>
          </p:cNvPr>
          <p:cNvSpPr/>
          <p:nvPr/>
        </p:nvSpPr>
        <p:spPr>
          <a:xfrm>
            <a:off x="21997080" y="11674800"/>
            <a:ext cx="12600" cy="40680"/>
          </a:xfrm>
          <a:custGeom>
            <a:avLst/>
            <a:gdLst>
              <a:gd name="textAreaLeft" fmla="*/ 0 w 12600"/>
              <a:gd name="textAreaRight" fmla="*/ 14400 w 12600"/>
              <a:gd name="textAreaTop" fmla="*/ 0 h 40680"/>
              <a:gd name="textAreaBottom" fmla="*/ 42480 h 40680"/>
            </a:gdLst>
            <a:ahLst/>
            <a:cxnLst/>
            <a:rect l="textAreaLeft" t="textAreaTop" r="textAreaRight" b="textAreaBottom"/>
            <a:pathLst>
              <a:path w="14507" h="42510">
                <a:moveTo>
                  <a:pt x="0" y="0"/>
                </a:moveTo>
                <a:lnTo>
                  <a:pt x="14507" y="0"/>
                </a:lnTo>
                <a:lnTo>
                  <a:pt x="14507" y="42510"/>
                </a:lnTo>
                <a:lnTo>
                  <a:pt x="0" y="42510"/>
                </a:lnTo>
                <a:lnTo>
                  <a:pt x="0" y="0"/>
                </a:lnTo>
                <a:close/>
              </a:path>
            </a:pathLst>
          </a:custGeom>
          <a:blipFill rotWithShape="0">
            <a:blip r:embed="rId21"/>
            <a:srcRect/>
            <a:stretch/>
          </a:blip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-2520" rIns="90000" bIns="-2520" anchor="t">
            <a:noAutofit/>
          </a:bodyPr>
          <a:lstStyle/>
          <a:p>
            <a:pPr>
              <a:lnSpc>
                <a:spcPct val="100000"/>
              </a:lnSpc>
            </a:pPr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grpSp>
        <p:nvGrpSpPr>
          <p:cNvPr id="204" name="Group 48">
            <a:extLst>
              <a:ext uri="{FF2B5EF4-FFF2-40B4-BE49-F238E27FC236}">
                <a16:creationId xmlns:a16="http://schemas.microsoft.com/office/drawing/2014/main" id="{4CEE8112-CD39-459E-70F1-5F4724085AAB}"/>
              </a:ext>
            </a:extLst>
          </p:cNvPr>
          <p:cNvGrpSpPr/>
          <p:nvPr/>
        </p:nvGrpSpPr>
        <p:grpSpPr>
          <a:xfrm>
            <a:off x="16337160" y="11847960"/>
            <a:ext cx="57600" cy="241920"/>
            <a:chOff x="16337160" y="11847960"/>
            <a:chExt cx="57600" cy="241920"/>
          </a:xfrm>
        </p:grpSpPr>
        <p:sp>
          <p:nvSpPr>
            <p:cNvPr id="205" name="Freeform 49">
              <a:extLst>
                <a:ext uri="{FF2B5EF4-FFF2-40B4-BE49-F238E27FC236}">
                  <a16:creationId xmlns:a16="http://schemas.microsoft.com/office/drawing/2014/main" id="{60DAF08E-7516-6DD7-CA43-DCA50E23CF3E}"/>
                </a:ext>
              </a:extLst>
            </p:cNvPr>
            <p:cNvSpPr/>
            <p:nvPr/>
          </p:nvSpPr>
          <p:spPr>
            <a:xfrm>
              <a:off x="16337160" y="11847960"/>
              <a:ext cx="57600" cy="241920"/>
            </a:xfrm>
            <a:custGeom>
              <a:avLst/>
              <a:gdLst>
                <a:gd name="textAreaLeft" fmla="*/ 0 w 57600"/>
                <a:gd name="textAreaRight" fmla="*/ 59400 w 57600"/>
                <a:gd name="textAreaTop" fmla="*/ 0 h 241920"/>
                <a:gd name="textAreaBottom" fmla="*/ 243720 h 241920"/>
              </a:gdLst>
              <a:ahLst/>
              <a:cxnLst/>
              <a:rect l="textAreaLeft" t="textAreaTop" r="textAreaRight" b="textAreaBottom"/>
              <a:pathLst>
                <a:path w="79375" h="324866">
                  <a:moveTo>
                    <a:pt x="79375" y="0"/>
                  </a:moveTo>
                  <a:cubicBezTo>
                    <a:pt x="50546" y="66167"/>
                    <a:pt x="24003" y="133477"/>
                    <a:pt x="0" y="201422"/>
                  </a:cubicBezTo>
                  <a:lnTo>
                    <a:pt x="0" y="324866"/>
                  </a:lnTo>
                  <a:lnTo>
                    <a:pt x="79375" y="310642"/>
                  </a:lnTo>
                  <a:lnTo>
                    <a:pt x="79375" y="0"/>
                  </a:lnTo>
                  <a:close/>
                </a:path>
              </a:pathLst>
            </a:custGeom>
            <a:blipFill rotWithShape="0">
              <a:blip r:embed="rId22"/>
              <a:srcRect/>
              <a:stretch/>
            </a:blip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pPr>
                <a:lnSpc>
                  <a:spcPct val="100000"/>
                </a:lnSpc>
              </a:pPr>
              <a:endParaRPr lang="ru-RU" sz="1800" b="0" strike="noStrike" spc="-1">
                <a:solidFill>
                  <a:srgbClr val="000000"/>
                </a:solidFill>
                <a:latin typeface="Arial"/>
              </a:endParaRPr>
            </a:p>
          </p:txBody>
        </p:sp>
      </p:grpSp>
      <p:grpSp>
        <p:nvGrpSpPr>
          <p:cNvPr id="206" name="Group 50">
            <a:extLst>
              <a:ext uri="{FF2B5EF4-FFF2-40B4-BE49-F238E27FC236}">
                <a16:creationId xmlns:a16="http://schemas.microsoft.com/office/drawing/2014/main" id="{F081EFA4-C634-9C81-5D51-B7FA963E51DD}"/>
              </a:ext>
            </a:extLst>
          </p:cNvPr>
          <p:cNvGrpSpPr/>
          <p:nvPr/>
        </p:nvGrpSpPr>
        <p:grpSpPr>
          <a:xfrm>
            <a:off x="16391520" y="11668680"/>
            <a:ext cx="92520" cy="181800"/>
            <a:chOff x="16391520" y="11668680"/>
            <a:chExt cx="92520" cy="181800"/>
          </a:xfrm>
        </p:grpSpPr>
        <p:sp>
          <p:nvSpPr>
            <p:cNvPr id="207" name="Freeform 51">
              <a:extLst>
                <a:ext uri="{FF2B5EF4-FFF2-40B4-BE49-F238E27FC236}">
                  <a16:creationId xmlns:a16="http://schemas.microsoft.com/office/drawing/2014/main" id="{60AF5354-A600-E2C6-4E5C-078224571A86}"/>
                </a:ext>
              </a:extLst>
            </p:cNvPr>
            <p:cNvSpPr/>
            <p:nvPr/>
          </p:nvSpPr>
          <p:spPr>
            <a:xfrm>
              <a:off x="16391520" y="11668680"/>
              <a:ext cx="92520" cy="181800"/>
            </a:xfrm>
            <a:custGeom>
              <a:avLst/>
              <a:gdLst>
                <a:gd name="textAreaLeft" fmla="*/ 0 w 92520"/>
                <a:gd name="textAreaRight" fmla="*/ 94320 w 92520"/>
                <a:gd name="textAreaTop" fmla="*/ 0 h 181800"/>
                <a:gd name="textAreaBottom" fmla="*/ 183600 h 181800"/>
              </a:gdLst>
              <a:ahLst/>
              <a:cxnLst/>
              <a:rect l="textAreaLeft" t="textAreaTop" r="textAreaRight" b="textAreaBottom"/>
              <a:pathLst>
                <a:path w="94234" h="183515">
                  <a:moveTo>
                    <a:pt x="0" y="183515"/>
                  </a:moveTo>
                  <a:lnTo>
                    <a:pt x="94234" y="183515"/>
                  </a:lnTo>
                  <a:lnTo>
                    <a:pt x="94234" y="0"/>
                  </a:lnTo>
                  <a:lnTo>
                    <a:pt x="0" y="0"/>
                  </a:lnTo>
                  <a:lnTo>
                    <a:pt x="0" y="183515"/>
                  </a:lnTo>
                  <a:close/>
                </a:path>
              </a:pathLst>
            </a:custGeom>
            <a:solidFill>
              <a:srgbClr val="C47E60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pPr>
                <a:lnSpc>
                  <a:spcPct val="100000"/>
                </a:lnSpc>
              </a:pPr>
              <a:endParaRPr lang="ru-RU" sz="1800" b="0" strike="noStrike" spc="-1">
                <a:solidFill>
                  <a:srgbClr val="000000"/>
                </a:solidFill>
                <a:latin typeface="Arial"/>
              </a:endParaRPr>
            </a:p>
          </p:txBody>
        </p:sp>
      </p:grpSp>
      <p:grpSp>
        <p:nvGrpSpPr>
          <p:cNvPr id="208" name="Group 52">
            <a:extLst>
              <a:ext uri="{FF2B5EF4-FFF2-40B4-BE49-F238E27FC236}">
                <a16:creationId xmlns:a16="http://schemas.microsoft.com/office/drawing/2014/main" id="{ED0E448A-4B70-2244-3EF4-87A2C8BB3DB0}"/>
              </a:ext>
            </a:extLst>
          </p:cNvPr>
          <p:cNvGrpSpPr/>
          <p:nvPr/>
        </p:nvGrpSpPr>
        <p:grpSpPr>
          <a:xfrm>
            <a:off x="16482240" y="11674800"/>
            <a:ext cx="3713760" cy="2039400"/>
            <a:chOff x="16482240" y="11674800"/>
            <a:chExt cx="3713760" cy="2039400"/>
          </a:xfrm>
        </p:grpSpPr>
        <p:sp>
          <p:nvSpPr>
            <p:cNvPr id="209" name="Freeform 53">
              <a:extLst>
                <a:ext uri="{FF2B5EF4-FFF2-40B4-BE49-F238E27FC236}">
                  <a16:creationId xmlns:a16="http://schemas.microsoft.com/office/drawing/2014/main" id="{E1E8E2B0-DF6E-EEF5-8D5B-D453D448DDAB}"/>
                </a:ext>
              </a:extLst>
            </p:cNvPr>
            <p:cNvSpPr/>
            <p:nvPr/>
          </p:nvSpPr>
          <p:spPr>
            <a:xfrm>
              <a:off x="16482240" y="11674800"/>
              <a:ext cx="3713760" cy="2039400"/>
            </a:xfrm>
            <a:custGeom>
              <a:avLst/>
              <a:gdLst>
                <a:gd name="textAreaLeft" fmla="*/ 0 w 3713760"/>
                <a:gd name="textAreaRight" fmla="*/ 3715560 w 3713760"/>
                <a:gd name="textAreaTop" fmla="*/ 0 h 2039400"/>
                <a:gd name="textAreaBottom" fmla="*/ 2041200 h 2039400"/>
              </a:gdLst>
              <a:ahLst/>
              <a:cxnLst/>
              <a:rect l="textAreaLeft" t="textAreaTop" r="textAreaRight" b="textAreaBottom"/>
              <a:pathLst>
                <a:path w="4954270" h="2721483">
                  <a:moveTo>
                    <a:pt x="947674" y="0"/>
                  </a:moveTo>
                  <a:cubicBezTo>
                    <a:pt x="842645" y="124079"/>
                    <a:pt x="752602" y="258191"/>
                    <a:pt x="678307" y="399415"/>
                  </a:cubicBezTo>
                  <a:lnTo>
                    <a:pt x="301879" y="466852"/>
                  </a:lnTo>
                  <a:cubicBezTo>
                    <a:pt x="0" y="1197229"/>
                    <a:pt x="45720" y="2029968"/>
                    <a:pt x="419608" y="2721483"/>
                  </a:cubicBezTo>
                  <a:lnTo>
                    <a:pt x="837565" y="2721483"/>
                  </a:lnTo>
                  <a:cubicBezTo>
                    <a:pt x="247142" y="1883283"/>
                    <a:pt x="314706" y="760603"/>
                    <a:pt x="957834" y="0"/>
                  </a:cubicBezTo>
                  <a:close/>
                  <a:moveTo>
                    <a:pt x="1858010" y="0"/>
                  </a:moveTo>
                  <a:cubicBezTo>
                    <a:pt x="1787144" y="40259"/>
                    <a:pt x="1718564" y="85598"/>
                    <a:pt x="1653286" y="136017"/>
                  </a:cubicBezTo>
                  <a:cubicBezTo>
                    <a:pt x="934974" y="691134"/>
                    <a:pt x="802132" y="1727327"/>
                    <a:pt x="1357376" y="2445639"/>
                  </a:cubicBezTo>
                  <a:cubicBezTo>
                    <a:pt x="1438021" y="2550033"/>
                    <a:pt x="1528953" y="2642108"/>
                    <a:pt x="1627505" y="2721483"/>
                  </a:cubicBezTo>
                  <a:lnTo>
                    <a:pt x="3692017" y="2721483"/>
                  </a:lnTo>
                  <a:cubicBezTo>
                    <a:pt x="3903345" y="2551557"/>
                    <a:pt x="4061841" y="2339213"/>
                    <a:pt x="4164838" y="2105914"/>
                  </a:cubicBezTo>
                  <a:lnTo>
                    <a:pt x="4821555" y="1940814"/>
                  </a:lnTo>
                  <a:cubicBezTo>
                    <a:pt x="4954270" y="1362837"/>
                    <a:pt x="4858258" y="733552"/>
                    <a:pt x="4503547" y="202565"/>
                  </a:cubicBezTo>
                  <a:cubicBezTo>
                    <a:pt x="4456049" y="131445"/>
                    <a:pt x="4404995" y="63754"/>
                    <a:pt x="4351020" y="0"/>
                  </a:cubicBezTo>
                  <a:close/>
                </a:path>
              </a:pathLst>
            </a:custGeom>
            <a:blipFill rotWithShape="0">
              <a:blip r:embed="rId23"/>
              <a:srcRect/>
              <a:stretch/>
            </a:blip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pPr>
                <a:lnSpc>
                  <a:spcPct val="100000"/>
                </a:lnSpc>
              </a:pPr>
              <a:endParaRPr lang="ru-RU" sz="1800" b="0" strike="noStrike" spc="-1">
                <a:solidFill>
                  <a:srgbClr val="000000"/>
                </a:solidFill>
                <a:latin typeface="Arial"/>
              </a:endParaRPr>
            </a:p>
          </p:txBody>
        </p:sp>
      </p:grpSp>
      <p:grpSp>
        <p:nvGrpSpPr>
          <p:cNvPr id="210" name="Group 54">
            <a:extLst>
              <a:ext uri="{FF2B5EF4-FFF2-40B4-BE49-F238E27FC236}">
                <a16:creationId xmlns:a16="http://schemas.microsoft.com/office/drawing/2014/main" id="{DDC4715D-B5AE-7CEF-391E-9004EABD734B}"/>
              </a:ext>
            </a:extLst>
          </p:cNvPr>
          <p:cNvGrpSpPr/>
          <p:nvPr/>
        </p:nvGrpSpPr>
        <p:grpSpPr>
          <a:xfrm>
            <a:off x="16396560" y="12025080"/>
            <a:ext cx="398880" cy="1689120"/>
            <a:chOff x="16396560" y="12025080"/>
            <a:chExt cx="398880" cy="1689120"/>
          </a:xfrm>
        </p:grpSpPr>
        <p:sp>
          <p:nvSpPr>
            <p:cNvPr id="211" name="Freeform 55">
              <a:extLst>
                <a:ext uri="{FF2B5EF4-FFF2-40B4-BE49-F238E27FC236}">
                  <a16:creationId xmlns:a16="http://schemas.microsoft.com/office/drawing/2014/main" id="{A6F262C3-BC1D-F5E3-5FDF-D8FC78E31529}"/>
                </a:ext>
              </a:extLst>
            </p:cNvPr>
            <p:cNvSpPr/>
            <p:nvPr/>
          </p:nvSpPr>
          <p:spPr>
            <a:xfrm>
              <a:off x="16396560" y="12025080"/>
              <a:ext cx="398880" cy="1689120"/>
            </a:xfrm>
            <a:custGeom>
              <a:avLst/>
              <a:gdLst>
                <a:gd name="textAreaLeft" fmla="*/ 0 w 398880"/>
                <a:gd name="textAreaRight" fmla="*/ 400680 w 398880"/>
                <a:gd name="textAreaTop" fmla="*/ 0 h 1689120"/>
                <a:gd name="textAreaBottom" fmla="*/ 1690920 h 1689120"/>
              </a:gdLst>
              <a:ahLst/>
              <a:cxnLst/>
              <a:rect l="textAreaLeft" t="textAreaTop" r="textAreaRight" b="textAreaBottom"/>
              <a:pathLst>
                <a:path w="534035" h="2254631">
                  <a:moveTo>
                    <a:pt x="416306" y="0"/>
                  </a:moveTo>
                  <a:lnTo>
                    <a:pt x="0" y="74676"/>
                  </a:lnTo>
                  <a:lnTo>
                    <a:pt x="0" y="2254631"/>
                  </a:lnTo>
                  <a:lnTo>
                    <a:pt x="534035" y="2254631"/>
                  </a:lnTo>
                  <a:cubicBezTo>
                    <a:pt x="160147" y="1563116"/>
                    <a:pt x="114427" y="730377"/>
                    <a:pt x="416306" y="0"/>
                  </a:cubicBezTo>
                  <a:close/>
                </a:path>
              </a:pathLst>
            </a:custGeom>
            <a:blipFill rotWithShape="0">
              <a:blip r:embed="rId24"/>
              <a:srcRect/>
              <a:stretch/>
            </a:blip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pPr>
                <a:lnSpc>
                  <a:spcPct val="100000"/>
                </a:lnSpc>
              </a:pPr>
              <a:endParaRPr lang="ru-RU" sz="1800" b="0" strike="noStrike" spc="-1">
                <a:solidFill>
                  <a:srgbClr val="000000"/>
                </a:solidFill>
                <a:latin typeface="Arial"/>
              </a:endParaRPr>
            </a:p>
          </p:txBody>
        </p:sp>
      </p:grpSp>
      <p:grpSp>
        <p:nvGrpSpPr>
          <p:cNvPr id="212" name="Group 56">
            <a:extLst>
              <a:ext uri="{FF2B5EF4-FFF2-40B4-BE49-F238E27FC236}">
                <a16:creationId xmlns:a16="http://schemas.microsoft.com/office/drawing/2014/main" id="{90554098-109C-E456-87B2-918FB81438A5}"/>
              </a:ext>
            </a:extLst>
          </p:cNvPr>
          <p:cNvGrpSpPr/>
          <p:nvPr/>
        </p:nvGrpSpPr>
        <p:grpSpPr>
          <a:xfrm>
            <a:off x="16708680" y="11674800"/>
            <a:ext cx="3912840" cy="2039400"/>
            <a:chOff x="16708680" y="11674800"/>
            <a:chExt cx="3912840" cy="2039400"/>
          </a:xfrm>
        </p:grpSpPr>
        <p:sp>
          <p:nvSpPr>
            <p:cNvPr id="213" name="Freeform 57">
              <a:extLst>
                <a:ext uri="{FF2B5EF4-FFF2-40B4-BE49-F238E27FC236}">
                  <a16:creationId xmlns:a16="http://schemas.microsoft.com/office/drawing/2014/main" id="{323EED2D-107F-8307-E47C-F4F362057A4F}"/>
                </a:ext>
              </a:extLst>
            </p:cNvPr>
            <p:cNvSpPr/>
            <p:nvPr/>
          </p:nvSpPr>
          <p:spPr>
            <a:xfrm>
              <a:off x="16708680" y="11674800"/>
              <a:ext cx="3912840" cy="2039400"/>
            </a:xfrm>
            <a:custGeom>
              <a:avLst/>
              <a:gdLst>
                <a:gd name="textAreaLeft" fmla="*/ 0 w 3912840"/>
                <a:gd name="textAreaRight" fmla="*/ 3914640 w 3912840"/>
                <a:gd name="textAreaTop" fmla="*/ 0 h 2039400"/>
                <a:gd name="textAreaBottom" fmla="*/ 2041200 h 2039400"/>
              </a:gdLst>
              <a:ahLst/>
              <a:cxnLst/>
              <a:rect l="textAreaLeft" t="textAreaTop" r="textAreaRight" b="textAreaBottom"/>
              <a:pathLst>
                <a:path w="5219319" h="2721483">
                  <a:moveTo>
                    <a:pt x="251333" y="0"/>
                  </a:moveTo>
                  <a:cubicBezTo>
                    <a:pt x="150495" y="148844"/>
                    <a:pt x="66675" y="305435"/>
                    <a:pt x="0" y="466852"/>
                  </a:cubicBezTo>
                  <a:lnTo>
                    <a:pt x="0" y="466852"/>
                  </a:lnTo>
                  <a:lnTo>
                    <a:pt x="376428" y="399415"/>
                  </a:lnTo>
                  <a:cubicBezTo>
                    <a:pt x="450850" y="258191"/>
                    <a:pt x="540766" y="124079"/>
                    <a:pt x="645795" y="0"/>
                  </a:cubicBezTo>
                  <a:close/>
                  <a:moveTo>
                    <a:pt x="4049141" y="0"/>
                  </a:moveTo>
                  <a:cubicBezTo>
                    <a:pt x="4103116" y="63881"/>
                    <a:pt x="4154170" y="131445"/>
                    <a:pt x="4201668" y="202565"/>
                  </a:cubicBezTo>
                  <a:cubicBezTo>
                    <a:pt x="4556379" y="733425"/>
                    <a:pt x="4652391" y="1362710"/>
                    <a:pt x="4519676" y="1940814"/>
                  </a:cubicBezTo>
                  <a:lnTo>
                    <a:pt x="4519676" y="1940814"/>
                  </a:lnTo>
                  <a:lnTo>
                    <a:pt x="4528693" y="1938528"/>
                  </a:lnTo>
                  <a:lnTo>
                    <a:pt x="4528693" y="1938528"/>
                  </a:lnTo>
                  <a:cubicBezTo>
                    <a:pt x="4464939" y="2216277"/>
                    <a:pt x="4348226" y="2482850"/>
                    <a:pt x="4180586" y="2721483"/>
                  </a:cubicBezTo>
                  <a:lnTo>
                    <a:pt x="4730750" y="2721483"/>
                  </a:lnTo>
                  <a:cubicBezTo>
                    <a:pt x="4851781" y="2498344"/>
                    <a:pt x="4937633" y="2262124"/>
                    <a:pt x="4989068" y="2020570"/>
                  </a:cubicBezTo>
                  <a:lnTo>
                    <a:pt x="5179060" y="1928241"/>
                  </a:lnTo>
                  <a:cubicBezTo>
                    <a:pt x="5205476" y="1774571"/>
                    <a:pt x="5219319" y="1616456"/>
                    <a:pt x="5219319" y="1455293"/>
                  </a:cubicBezTo>
                  <a:cubicBezTo>
                    <a:pt x="5219319" y="922147"/>
                    <a:pt x="5068316" y="423545"/>
                    <a:pt x="4807077" y="127"/>
                  </a:cubicBezTo>
                  <a:close/>
                </a:path>
              </a:pathLst>
            </a:custGeom>
            <a:blipFill rotWithShape="0">
              <a:blip r:embed="rId25"/>
              <a:srcRect/>
              <a:stretch/>
            </a:blip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pPr>
                <a:lnSpc>
                  <a:spcPct val="100000"/>
                </a:lnSpc>
              </a:pPr>
              <a:endParaRPr lang="ru-RU" sz="1800" b="0" strike="noStrike" spc="-1">
                <a:solidFill>
                  <a:srgbClr val="000000"/>
                </a:solidFill>
                <a:latin typeface="Arial"/>
              </a:endParaRPr>
            </a:p>
          </p:txBody>
        </p:sp>
      </p:grpSp>
      <p:grpSp>
        <p:nvGrpSpPr>
          <p:cNvPr id="214" name="Group 58">
            <a:extLst>
              <a:ext uri="{FF2B5EF4-FFF2-40B4-BE49-F238E27FC236}">
                <a16:creationId xmlns:a16="http://schemas.microsoft.com/office/drawing/2014/main" id="{5A6AEB56-3693-653B-6E65-1BD1C335AD15}"/>
              </a:ext>
            </a:extLst>
          </p:cNvPr>
          <p:cNvGrpSpPr/>
          <p:nvPr/>
        </p:nvGrpSpPr>
        <p:grpSpPr>
          <a:xfrm>
            <a:off x="16396560" y="11674800"/>
            <a:ext cx="4194720" cy="2039040"/>
            <a:chOff x="16396560" y="11674800"/>
            <a:chExt cx="4194720" cy="2039040"/>
          </a:xfrm>
        </p:grpSpPr>
        <p:sp>
          <p:nvSpPr>
            <p:cNvPr id="215" name="Freeform 59">
              <a:extLst>
                <a:ext uri="{FF2B5EF4-FFF2-40B4-BE49-F238E27FC236}">
                  <a16:creationId xmlns:a16="http://schemas.microsoft.com/office/drawing/2014/main" id="{ED3B5438-4026-732F-188B-D94026FA84E3}"/>
                </a:ext>
              </a:extLst>
            </p:cNvPr>
            <p:cNvSpPr/>
            <p:nvPr/>
          </p:nvSpPr>
          <p:spPr>
            <a:xfrm>
              <a:off x="16396560" y="11674800"/>
              <a:ext cx="4194720" cy="2039040"/>
            </a:xfrm>
            <a:custGeom>
              <a:avLst/>
              <a:gdLst>
                <a:gd name="textAreaLeft" fmla="*/ 0 w 4194720"/>
                <a:gd name="textAreaRight" fmla="*/ 4196520 w 4194720"/>
                <a:gd name="textAreaTop" fmla="*/ 0 h 2039040"/>
                <a:gd name="textAreaBottom" fmla="*/ 2040840 h 2039040"/>
              </a:gdLst>
              <a:ahLst/>
              <a:cxnLst/>
              <a:rect l="textAreaLeft" t="textAreaTop" r="textAreaRight" b="textAreaBottom"/>
              <a:pathLst>
                <a:path w="5595366" h="2721356">
                  <a:moveTo>
                    <a:pt x="112522" y="0"/>
                  </a:moveTo>
                  <a:cubicBezTo>
                    <a:pt x="71755" y="75565"/>
                    <a:pt x="34163" y="152527"/>
                    <a:pt x="0" y="230886"/>
                  </a:cubicBezTo>
                  <a:lnTo>
                    <a:pt x="0" y="541528"/>
                  </a:lnTo>
                  <a:lnTo>
                    <a:pt x="416306" y="466852"/>
                  </a:lnTo>
                  <a:cubicBezTo>
                    <a:pt x="482981" y="305435"/>
                    <a:pt x="566674" y="148844"/>
                    <a:pt x="667639" y="0"/>
                  </a:cubicBezTo>
                  <a:close/>
                  <a:moveTo>
                    <a:pt x="5595366" y="1928114"/>
                  </a:moveTo>
                  <a:lnTo>
                    <a:pt x="5405374" y="2020443"/>
                  </a:lnTo>
                  <a:cubicBezTo>
                    <a:pt x="5353939" y="2261997"/>
                    <a:pt x="5268087" y="2498217"/>
                    <a:pt x="5147056" y="2721356"/>
                  </a:cubicBezTo>
                  <a:lnTo>
                    <a:pt x="5330063" y="2721356"/>
                  </a:lnTo>
                  <a:cubicBezTo>
                    <a:pt x="5456301" y="2475738"/>
                    <a:pt x="5546979" y="2209038"/>
                    <a:pt x="5595366" y="1927987"/>
                  </a:cubicBezTo>
                  <a:close/>
                </a:path>
              </a:pathLst>
            </a:custGeom>
            <a:blipFill rotWithShape="0">
              <a:blip r:embed="rId26"/>
              <a:srcRect/>
              <a:stretch/>
            </a:blip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pPr>
                <a:lnSpc>
                  <a:spcPct val="100000"/>
                </a:lnSpc>
              </a:pPr>
              <a:endParaRPr lang="ru-RU" sz="1800" b="0" strike="noStrike" spc="-1">
                <a:solidFill>
                  <a:srgbClr val="000000"/>
                </a:solidFill>
                <a:latin typeface="Arial"/>
              </a:endParaRPr>
            </a:p>
          </p:txBody>
        </p:sp>
      </p:grpSp>
      <p:grpSp>
        <p:nvGrpSpPr>
          <p:cNvPr id="216" name="Group 60">
            <a:extLst>
              <a:ext uri="{FF2B5EF4-FFF2-40B4-BE49-F238E27FC236}">
                <a16:creationId xmlns:a16="http://schemas.microsoft.com/office/drawing/2014/main" id="{B2EDC093-4F9D-0634-204A-325C1B5B6EB4}"/>
              </a:ext>
            </a:extLst>
          </p:cNvPr>
          <p:cNvGrpSpPr/>
          <p:nvPr/>
        </p:nvGrpSpPr>
        <p:grpSpPr>
          <a:xfrm>
            <a:off x="16667640" y="11674800"/>
            <a:ext cx="3429000" cy="2039400"/>
            <a:chOff x="16667640" y="11674800"/>
            <a:chExt cx="3429000" cy="2039400"/>
          </a:xfrm>
        </p:grpSpPr>
        <p:sp>
          <p:nvSpPr>
            <p:cNvPr id="217" name="Freeform 61">
              <a:extLst>
                <a:ext uri="{FF2B5EF4-FFF2-40B4-BE49-F238E27FC236}">
                  <a16:creationId xmlns:a16="http://schemas.microsoft.com/office/drawing/2014/main" id="{73781086-917A-5B0A-A90B-91CC4E2C3F0E}"/>
                </a:ext>
              </a:extLst>
            </p:cNvPr>
            <p:cNvSpPr/>
            <p:nvPr/>
          </p:nvSpPr>
          <p:spPr>
            <a:xfrm>
              <a:off x="16667640" y="11674800"/>
              <a:ext cx="3429000" cy="2039400"/>
            </a:xfrm>
            <a:custGeom>
              <a:avLst/>
              <a:gdLst>
                <a:gd name="textAreaLeft" fmla="*/ 0 w 3429000"/>
                <a:gd name="textAreaRight" fmla="*/ 3430800 w 3429000"/>
                <a:gd name="textAreaTop" fmla="*/ 0 h 2039400"/>
                <a:gd name="textAreaBottom" fmla="*/ 2041200 h 2039400"/>
              </a:gdLst>
              <a:ahLst/>
              <a:cxnLst/>
              <a:rect l="textAreaLeft" t="textAreaTop" r="textAreaRight" b="textAreaBottom"/>
              <a:pathLst>
                <a:path w="4574286" h="2721483">
                  <a:moveTo>
                    <a:pt x="710692" y="0"/>
                  </a:moveTo>
                  <a:cubicBezTo>
                    <a:pt x="67564" y="760603"/>
                    <a:pt x="0" y="1883283"/>
                    <a:pt x="590423" y="2721483"/>
                  </a:cubicBezTo>
                  <a:lnTo>
                    <a:pt x="1380363" y="2721483"/>
                  </a:lnTo>
                  <a:cubicBezTo>
                    <a:pt x="1281811" y="2642108"/>
                    <a:pt x="1190879" y="2550033"/>
                    <a:pt x="1110234" y="2445639"/>
                  </a:cubicBezTo>
                  <a:cubicBezTo>
                    <a:pt x="554990" y="1727327"/>
                    <a:pt x="687832" y="691134"/>
                    <a:pt x="1406144" y="136017"/>
                  </a:cubicBezTo>
                  <a:cubicBezTo>
                    <a:pt x="1471295" y="85598"/>
                    <a:pt x="1539875" y="40259"/>
                    <a:pt x="1610741" y="0"/>
                  </a:cubicBezTo>
                  <a:close/>
                  <a:moveTo>
                    <a:pt x="4574286" y="1940814"/>
                  </a:moveTo>
                  <a:lnTo>
                    <a:pt x="3917569" y="2105914"/>
                  </a:lnTo>
                  <a:cubicBezTo>
                    <a:pt x="3814572" y="2339086"/>
                    <a:pt x="3656203" y="2551557"/>
                    <a:pt x="3444748" y="2721483"/>
                  </a:cubicBezTo>
                  <a:lnTo>
                    <a:pt x="4227957" y="2721483"/>
                  </a:lnTo>
                  <a:cubicBezTo>
                    <a:pt x="4393946" y="2484120"/>
                    <a:pt x="4510405" y="2218309"/>
                    <a:pt x="4574159" y="1940814"/>
                  </a:cubicBezTo>
                  <a:close/>
                </a:path>
              </a:pathLst>
            </a:custGeom>
            <a:blipFill rotWithShape="0">
              <a:blip r:embed="rId27"/>
              <a:srcRect/>
              <a:stretch/>
            </a:blip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pPr>
                <a:lnSpc>
                  <a:spcPct val="100000"/>
                </a:lnSpc>
              </a:pPr>
              <a:endParaRPr lang="ru-RU" sz="1800" b="0" strike="noStrike" spc="-1">
                <a:solidFill>
                  <a:srgbClr val="000000"/>
                </a:solidFill>
                <a:latin typeface="Arial"/>
              </a:endParaRPr>
            </a:p>
          </p:txBody>
        </p:sp>
      </p:grpSp>
      <p:grpSp>
        <p:nvGrpSpPr>
          <p:cNvPr id="218" name="Group 62">
            <a:extLst>
              <a:ext uri="{FF2B5EF4-FFF2-40B4-BE49-F238E27FC236}">
                <a16:creationId xmlns:a16="http://schemas.microsoft.com/office/drawing/2014/main" id="{D2BA1A82-F0E6-1DD6-3E57-37AE77993A3E}"/>
              </a:ext>
            </a:extLst>
          </p:cNvPr>
          <p:cNvGrpSpPr/>
          <p:nvPr/>
        </p:nvGrpSpPr>
        <p:grpSpPr>
          <a:xfrm>
            <a:off x="19838880" y="13128840"/>
            <a:ext cx="264600" cy="585360"/>
            <a:chOff x="19838880" y="13128840"/>
            <a:chExt cx="264600" cy="585360"/>
          </a:xfrm>
        </p:grpSpPr>
        <p:sp>
          <p:nvSpPr>
            <p:cNvPr id="219" name="Freeform 63">
              <a:extLst>
                <a:ext uri="{FF2B5EF4-FFF2-40B4-BE49-F238E27FC236}">
                  <a16:creationId xmlns:a16="http://schemas.microsoft.com/office/drawing/2014/main" id="{48AB005D-7A7C-8CD2-B6BC-729C7E58DD17}"/>
                </a:ext>
              </a:extLst>
            </p:cNvPr>
            <p:cNvSpPr/>
            <p:nvPr/>
          </p:nvSpPr>
          <p:spPr>
            <a:xfrm>
              <a:off x="19838880" y="13128840"/>
              <a:ext cx="264600" cy="585360"/>
            </a:xfrm>
            <a:custGeom>
              <a:avLst/>
              <a:gdLst>
                <a:gd name="textAreaLeft" fmla="*/ 0 w 264600"/>
                <a:gd name="textAreaRight" fmla="*/ 266400 w 264600"/>
                <a:gd name="textAreaTop" fmla="*/ 0 h 585360"/>
                <a:gd name="textAreaBottom" fmla="*/ 587160 h 585360"/>
              </a:gdLst>
              <a:ahLst/>
              <a:cxnLst/>
              <a:rect l="textAreaLeft" t="textAreaTop" r="textAreaRight" b="textAreaBottom"/>
              <a:pathLst>
                <a:path w="355219" h="782955">
                  <a:moveTo>
                    <a:pt x="355219" y="0"/>
                  </a:moveTo>
                  <a:lnTo>
                    <a:pt x="346202" y="2286"/>
                  </a:lnTo>
                  <a:cubicBezTo>
                    <a:pt x="282448" y="279781"/>
                    <a:pt x="165989" y="545592"/>
                    <a:pt x="0" y="782955"/>
                  </a:cubicBezTo>
                  <a:lnTo>
                    <a:pt x="7112" y="782955"/>
                  </a:lnTo>
                  <a:cubicBezTo>
                    <a:pt x="174752" y="544322"/>
                    <a:pt x="291465" y="277749"/>
                    <a:pt x="355219" y="0"/>
                  </a:cubicBezTo>
                  <a:close/>
                </a:path>
              </a:pathLst>
            </a:custGeom>
            <a:blipFill rotWithShape="0">
              <a:blip r:embed="rId28"/>
              <a:srcRect/>
              <a:stretch/>
            </a:blip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pPr>
                <a:lnSpc>
                  <a:spcPct val="100000"/>
                </a:lnSpc>
              </a:pPr>
              <a:endParaRPr lang="ru-RU" sz="1800" b="0" strike="noStrike" spc="-1">
                <a:solidFill>
                  <a:srgbClr val="000000"/>
                </a:solidFill>
                <a:latin typeface="Arial"/>
              </a:endParaRPr>
            </a:p>
          </p:txBody>
        </p:sp>
      </p:grpSp>
      <p:grpSp>
        <p:nvGrpSpPr>
          <p:cNvPr id="220" name="Group 64">
            <a:extLst>
              <a:ext uri="{FF2B5EF4-FFF2-40B4-BE49-F238E27FC236}">
                <a16:creationId xmlns:a16="http://schemas.microsoft.com/office/drawing/2014/main" id="{D085BDD2-CDEF-909F-9286-009D4E3524E6}"/>
              </a:ext>
            </a:extLst>
          </p:cNvPr>
          <p:cNvGrpSpPr/>
          <p:nvPr/>
        </p:nvGrpSpPr>
        <p:grpSpPr>
          <a:xfrm>
            <a:off x="20756520" y="12147840"/>
            <a:ext cx="101880" cy="891720"/>
            <a:chOff x="20756520" y="12147840"/>
            <a:chExt cx="101880" cy="891720"/>
          </a:xfrm>
        </p:grpSpPr>
        <p:sp>
          <p:nvSpPr>
            <p:cNvPr id="221" name="Freeform 65">
              <a:extLst>
                <a:ext uri="{FF2B5EF4-FFF2-40B4-BE49-F238E27FC236}">
                  <a16:creationId xmlns:a16="http://schemas.microsoft.com/office/drawing/2014/main" id="{59433A7D-9024-B040-1A68-2A2D025F46DE}"/>
                </a:ext>
              </a:extLst>
            </p:cNvPr>
            <p:cNvSpPr/>
            <p:nvPr/>
          </p:nvSpPr>
          <p:spPr>
            <a:xfrm>
              <a:off x="20756520" y="12147840"/>
              <a:ext cx="101880" cy="891720"/>
            </a:xfrm>
            <a:custGeom>
              <a:avLst/>
              <a:gdLst>
                <a:gd name="textAreaLeft" fmla="*/ 0 w 101880"/>
                <a:gd name="textAreaRight" fmla="*/ 103680 w 101880"/>
                <a:gd name="textAreaTop" fmla="*/ 0 h 891720"/>
                <a:gd name="textAreaBottom" fmla="*/ 893520 h 891720"/>
              </a:gdLst>
              <a:ahLst/>
              <a:cxnLst/>
              <a:rect l="textAreaLeft" t="textAreaTop" r="textAreaRight" b="textAreaBottom"/>
              <a:pathLst>
                <a:path w="138303" h="1191387">
                  <a:moveTo>
                    <a:pt x="0" y="0"/>
                  </a:moveTo>
                  <a:lnTo>
                    <a:pt x="0" y="1191387"/>
                  </a:lnTo>
                  <a:lnTo>
                    <a:pt x="132334" y="1127125"/>
                  </a:lnTo>
                  <a:cubicBezTo>
                    <a:pt x="136398" y="1061847"/>
                    <a:pt x="138303" y="995934"/>
                    <a:pt x="138303" y="929640"/>
                  </a:cubicBezTo>
                  <a:cubicBezTo>
                    <a:pt x="138303" y="606298"/>
                    <a:pt x="89916" y="294259"/>
                    <a:pt x="0" y="0"/>
                  </a:cubicBezTo>
                  <a:close/>
                </a:path>
              </a:pathLst>
            </a:custGeom>
            <a:blipFill rotWithShape="0">
              <a:blip r:embed="rId29"/>
              <a:srcRect/>
              <a:stretch/>
            </a:blip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pPr>
                <a:lnSpc>
                  <a:spcPct val="100000"/>
                </a:lnSpc>
              </a:pPr>
              <a:endParaRPr lang="ru-RU" sz="1800" b="0" strike="noStrike" spc="-1">
                <a:solidFill>
                  <a:srgbClr val="000000"/>
                </a:solidFill>
                <a:latin typeface="Arial"/>
              </a:endParaRPr>
            </a:p>
          </p:txBody>
        </p:sp>
      </p:grpSp>
      <p:grpSp>
        <p:nvGrpSpPr>
          <p:cNvPr id="222" name="Group 66">
            <a:extLst>
              <a:ext uri="{FF2B5EF4-FFF2-40B4-BE49-F238E27FC236}">
                <a16:creationId xmlns:a16="http://schemas.microsoft.com/office/drawing/2014/main" id="{9F9882F7-55D3-5117-226D-F7CE9858F2F7}"/>
              </a:ext>
            </a:extLst>
          </p:cNvPr>
          <p:cNvGrpSpPr/>
          <p:nvPr/>
        </p:nvGrpSpPr>
        <p:grpSpPr>
          <a:xfrm>
            <a:off x="20756520" y="11674800"/>
            <a:ext cx="601920" cy="2039400"/>
            <a:chOff x="20756520" y="11674800"/>
            <a:chExt cx="601920" cy="2039400"/>
          </a:xfrm>
        </p:grpSpPr>
        <p:sp>
          <p:nvSpPr>
            <p:cNvPr id="223" name="Freeform 67">
              <a:extLst>
                <a:ext uri="{FF2B5EF4-FFF2-40B4-BE49-F238E27FC236}">
                  <a16:creationId xmlns:a16="http://schemas.microsoft.com/office/drawing/2014/main" id="{326EFB7C-6CF3-43F7-3682-6FD4324C439D}"/>
                </a:ext>
              </a:extLst>
            </p:cNvPr>
            <p:cNvSpPr/>
            <p:nvPr/>
          </p:nvSpPr>
          <p:spPr>
            <a:xfrm>
              <a:off x="20756520" y="11674800"/>
              <a:ext cx="601920" cy="2039400"/>
            </a:xfrm>
            <a:custGeom>
              <a:avLst/>
              <a:gdLst>
                <a:gd name="textAreaLeft" fmla="*/ 0 w 601920"/>
                <a:gd name="textAreaRight" fmla="*/ 603720 w 601920"/>
                <a:gd name="textAreaTop" fmla="*/ 0 h 2039400"/>
                <a:gd name="textAreaBottom" fmla="*/ 2041200 h 2039400"/>
              </a:gdLst>
              <a:ahLst/>
              <a:cxnLst/>
              <a:rect l="textAreaLeft" t="textAreaTop" r="textAreaRight" b="textAreaBottom"/>
              <a:pathLst>
                <a:path w="805053" h="2721483">
                  <a:moveTo>
                    <a:pt x="0" y="0"/>
                  </a:moveTo>
                  <a:lnTo>
                    <a:pt x="0" y="630809"/>
                  </a:lnTo>
                  <a:cubicBezTo>
                    <a:pt x="89916" y="925068"/>
                    <a:pt x="138303" y="1237107"/>
                    <a:pt x="138303" y="1560449"/>
                  </a:cubicBezTo>
                  <a:cubicBezTo>
                    <a:pt x="138303" y="1626743"/>
                    <a:pt x="136271" y="1692656"/>
                    <a:pt x="132334" y="1757934"/>
                  </a:cubicBezTo>
                  <a:lnTo>
                    <a:pt x="132334" y="1757934"/>
                  </a:lnTo>
                  <a:lnTo>
                    <a:pt x="575818" y="1542288"/>
                  </a:lnTo>
                  <a:lnTo>
                    <a:pt x="575818" y="1542288"/>
                  </a:lnTo>
                  <a:cubicBezTo>
                    <a:pt x="568071" y="1941576"/>
                    <a:pt x="493649" y="2340737"/>
                    <a:pt x="350901" y="2721483"/>
                  </a:cubicBezTo>
                  <a:lnTo>
                    <a:pt x="585724" y="2721483"/>
                  </a:lnTo>
                  <a:cubicBezTo>
                    <a:pt x="727710" y="2325624"/>
                    <a:pt x="805053" y="1899285"/>
                    <a:pt x="805053" y="1455166"/>
                  </a:cubicBezTo>
                  <a:cubicBezTo>
                    <a:pt x="805053" y="939546"/>
                    <a:pt x="700659" y="447802"/>
                    <a:pt x="512064" y="0"/>
                  </a:cubicBezTo>
                  <a:close/>
                </a:path>
              </a:pathLst>
            </a:custGeom>
            <a:blipFill rotWithShape="0">
              <a:blip r:embed="rId30"/>
              <a:srcRect/>
              <a:stretch/>
            </a:blip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pPr>
                <a:lnSpc>
                  <a:spcPct val="100000"/>
                </a:lnSpc>
              </a:pPr>
              <a:endParaRPr lang="ru-RU" sz="1800" b="0" strike="noStrike" spc="-1">
                <a:solidFill>
                  <a:srgbClr val="000000"/>
                </a:solidFill>
                <a:latin typeface="Arial"/>
              </a:endParaRPr>
            </a:p>
          </p:txBody>
        </p:sp>
      </p:grpSp>
      <p:grpSp>
        <p:nvGrpSpPr>
          <p:cNvPr id="224" name="Group 68">
            <a:extLst>
              <a:ext uri="{FF2B5EF4-FFF2-40B4-BE49-F238E27FC236}">
                <a16:creationId xmlns:a16="http://schemas.microsoft.com/office/drawing/2014/main" id="{8AB06C84-A92D-7CF1-8EE1-099527CE6A6D}"/>
              </a:ext>
            </a:extLst>
          </p:cNvPr>
          <p:cNvGrpSpPr/>
          <p:nvPr/>
        </p:nvGrpSpPr>
        <p:grpSpPr>
          <a:xfrm>
            <a:off x="20756520" y="12993480"/>
            <a:ext cx="97560" cy="547560"/>
            <a:chOff x="20756520" y="12993480"/>
            <a:chExt cx="97560" cy="547560"/>
          </a:xfrm>
        </p:grpSpPr>
        <p:sp>
          <p:nvSpPr>
            <p:cNvPr id="225" name="Freeform 69">
              <a:extLst>
                <a:ext uri="{FF2B5EF4-FFF2-40B4-BE49-F238E27FC236}">
                  <a16:creationId xmlns:a16="http://schemas.microsoft.com/office/drawing/2014/main" id="{05659161-7F07-1D4F-0EFF-CE696CE62225}"/>
                </a:ext>
              </a:extLst>
            </p:cNvPr>
            <p:cNvSpPr/>
            <p:nvPr/>
          </p:nvSpPr>
          <p:spPr>
            <a:xfrm>
              <a:off x="20756520" y="12993480"/>
              <a:ext cx="97560" cy="547560"/>
            </a:xfrm>
            <a:custGeom>
              <a:avLst/>
              <a:gdLst>
                <a:gd name="textAreaLeft" fmla="*/ 0 w 97560"/>
                <a:gd name="textAreaRight" fmla="*/ 99360 w 97560"/>
                <a:gd name="textAreaTop" fmla="*/ 0 h 547560"/>
                <a:gd name="textAreaBottom" fmla="*/ 549360 h 547560"/>
              </a:gdLst>
              <a:ahLst/>
              <a:cxnLst/>
              <a:rect l="textAreaLeft" t="textAreaTop" r="textAreaRight" b="textAreaBottom"/>
              <a:pathLst>
                <a:path w="132334" h="732536">
                  <a:moveTo>
                    <a:pt x="132334" y="0"/>
                  </a:moveTo>
                  <a:lnTo>
                    <a:pt x="0" y="64262"/>
                  </a:lnTo>
                  <a:lnTo>
                    <a:pt x="0" y="732536"/>
                  </a:lnTo>
                  <a:cubicBezTo>
                    <a:pt x="71501" y="498475"/>
                    <a:pt x="116713" y="253238"/>
                    <a:pt x="132334" y="0"/>
                  </a:cubicBezTo>
                  <a:close/>
                </a:path>
              </a:pathLst>
            </a:custGeom>
            <a:blipFill rotWithShape="0">
              <a:blip r:embed="rId31"/>
              <a:srcRect/>
              <a:stretch/>
            </a:blip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pPr>
                <a:lnSpc>
                  <a:spcPct val="100000"/>
                </a:lnSpc>
              </a:pPr>
              <a:endParaRPr lang="ru-RU" sz="1800" b="0" strike="noStrike" spc="-1">
                <a:solidFill>
                  <a:srgbClr val="000000"/>
                </a:solidFill>
                <a:latin typeface="Arial"/>
              </a:endParaRPr>
            </a:p>
          </p:txBody>
        </p:sp>
      </p:grpSp>
      <p:grpSp>
        <p:nvGrpSpPr>
          <p:cNvPr id="226" name="Group 70">
            <a:extLst>
              <a:ext uri="{FF2B5EF4-FFF2-40B4-BE49-F238E27FC236}">
                <a16:creationId xmlns:a16="http://schemas.microsoft.com/office/drawing/2014/main" id="{F3C6F8FF-0399-C886-D60E-10C0E5A577EE}"/>
              </a:ext>
            </a:extLst>
          </p:cNvPr>
          <p:cNvGrpSpPr/>
          <p:nvPr/>
        </p:nvGrpSpPr>
        <p:grpSpPr>
          <a:xfrm>
            <a:off x="20756520" y="12831480"/>
            <a:ext cx="430200" cy="882720"/>
            <a:chOff x="20756520" y="12831480"/>
            <a:chExt cx="430200" cy="882720"/>
          </a:xfrm>
        </p:grpSpPr>
        <p:sp>
          <p:nvSpPr>
            <p:cNvPr id="227" name="Freeform 71">
              <a:extLst>
                <a:ext uri="{FF2B5EF4-FFF2-40B4-BE49-F238E27FC236}">
                  <a16:creationId xmlns:a16="http://schemas.microsoft.com/office/drawing/2014/main" id="{7677FC39-C25E-FCF6-B91B-81EB7AFE6D3A}"/>
                </a:ext>
              </a:extLst>
            </p:cNvPr>
            <p:cNvSpPr/>
            <p:nvPr/>
          </p:nvSpPr>
          <p:spPr>
            <a:xfrm>
              <a:off x="20756520" y="12831480"/>
              <a:ext cx="430200" cy="882720"/>
            </a:xfrm>
            <a:custGeom>
              <a:avLst/>
              <a:gdLst>
                <a:gd name="textAreaLeft" fmla="*/ 0 w 430200"/>
                <a:gd name="textAreaRight" fmla="*/ 432000 w 430200"/>
                <a:gd name="textAreaTop" fmla="*/ 0 h 882720"/>
                <a:gd name="textAreaBottom" fmla="*/ 884520 h 882720"/>
              </a:gdLst>
              <a:ahLst/>
              <a:cxnLst/>
              <a:rect l="textAreaLeft" t="textAreaTop" r="textAreaRight" b="textAreaBottom"/>
              <a:pathLst>
                <a:path w="575818" h="1179195">
                  <a:moveTo>
                    <a:pt x="575818" y="0"/>
                  </a:moveTo>
                  <a:lnTo>
                    <a:pt x="132334" y="215646"/>
                  </a:lnTo>
                  <a:cubicBezTo>
                    <a:pt x="116713" y="468757"/>
                    <a:pt x="71501" y="714121"/>
                    <a:pt x="0" y="948055"/>
                  </a:cubicBezTo>
                  <a:lnTo>
                    <a:pt x="0" y="1179195"/>
                  </a:lnTo>
                  <a:lnTo>
                    <a:pt x="350901" y="1179195"/>
                  </a:lnTo>
                  <a:cubicBezTo>
                    <a:pt x="493649" y="798449"/>
                    <a:pt x="568071" y="399288"/>
                    <a:pt x="575818" y="0"/>
                  </a:cubicBezTo>
                  <a:close/>
                </a:path>
              </a:pathLst>
            </a:custGeom>
            <a:blipFill rotWithShape="0">
              <a:blip r:embed="rId32"/>
              <a:srcRect/>
              <a:stretch/>
            </a:blip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pPr>
                <a:lnSpc>
                  <a:spcPct val="100000"/>
                </a:lnSpc>
              </a:pPr>
              <a:endParaRPr lang="ru-RU" sz="1800" b="0" strike="noStrike" spc="-1">
                <a:solidFill>
                  <a:srgbClr val="000000"/>
                </a:solidFill>
                <a:latin typeface="Arial"/>
              </a:endParaRPr>
            </a:p>
          </p:txBody>
        </p:sp>
      </p:grpSp>
      <p:grpSp>
        <p:nvGrpSpPr>
          <p:cNvPr id="228" name="Group 72">
            <a:extLst>
              <a:ext uri="{FF2B5EF4-FFF2-40B4-BE49-F238E27FC236}">
                <a16:creationId xmlns:a16="http://schemas.microsoft.com/office/drawing/2014/main" id="{FF1F08AE-A775-44A9-8C54-A6A11DCBC053}"/>
              </a:ext>
            </a:extLst>
          </p:cNvPr>
          <p:cNvGrpSpPr/>
          <p:nvPr/>
        </p:nvGrpSpPr>
        <p:grpSpPr>
          <a:xfrm>
            <a:off x="20458440" y="11674800"/>
            <a:ext cx="315000" cy="1387080"/>
            <a:chOff x="20458440" y="11674800"/>
            <a:chExt cx="315000" cy="1387080"/>
          </a:xfrm>
        </p:grpSpPr>
        <p:sp>
          <p:nvSpPr>
            <p:cNvPr id="229" name="Freeform 73">
              <a:extLst>
                <a:ext uri="{FF2B5EF4-FFF2-40B4-BE49-F238E27FC236}">
                  <a16:creationId xmlns:a16="http://schemas.microsoft.com/office/drawing/2014/main" id="{5BCAFED2-774F-E0E9-7805-9E81254B4929}"/>
                </a:ext>
              </a:extLst>
            </p:cNvPr>
            <p:cNvSpPr/>
            <p:nvPr/>
          </p:nvSpPr>
          <p:spPr>
            <a:xfrm>
              <a:off x="20458440" y="11674800"/>
              <a:ext cx="315000" cy="1387080"/>
            </a:xfrm>
            <a:custGeom>
              <a:avLst/>
              <a:gdLst>
                <a:gd name="textAreaLeft" fmla="*/ 0 w 315000"/>
                <a:gd name="textAreaRight" fmla="*/ 316800 w 315000"/>
                <a:gd name="textAreaTop" fmla="*/ 0 h 1387080"/>
                <a:gd name="textAreaBottom" fmla="*/ 1388880 h 1387080"/>
              </a:gdLst>
              <a:ahLst/>
              <a:cxnLst/>
              <a:rect l="textAreaLeft" t="textAreaTop" r="textAreaRight" b="textAreaBottom"/>
              <a:pathLst>
                <a:path w="422402" h="1851660">
                  <a:moveTo>
                    <a:pt x="0" y="0"/>
                  </a:moveTo>
                  <a:cubicBezTo>
                    <a:pt x="316484" y="581406"/>
                    <a:pt x="422402" y="1230884"/>
                    <a:pt x="336804" y="1851660"/>
                  </a:cubicBezTo>
                  <a:lnTo>
                    <a:pt x="336804" y="1851660"/>
                  </a:lnTo>
                  <a:lnTo>
                    <a:pt x="397510" y="1822196"/>
                  </a:lnTo>
                  <a:lnTo>
                    <a:pt x="397510" y="630809"/>
                  </a:lnTo>
                  <a:cubicBezTo>
                    <a:pt x="334899" y="426085"/>
                    <a:pt x="252349" y="230124"/>
                    <a:pt x="152019" y="45085"/>
                  </a:cubicBezTo>
                  <a:lnTo>
                    <a:pt x="171704" y="0"/>
                  </a:lnTo>
                  <a:close/>
                </a:path>
              </a:pathLst>
            </a:custGeom>
            <a:blipFill rotWithShape="0">
              <a:blip r:embed="rId33"/>
              <a:srcRect/>
              <a:stretch/>
            </a:blip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pPr>
                <a:lnSpc>
                  <a:spcPct val="100000"/>
                </a:lnSpc>
              </a:pPr>
              <a:endParaRPr lang="ru-RU" sz="1800" b="0" strike="noStrike" spc="-1">
                <a:solidFill>
                  <a:srgbClr val="000000"/>
                </a:solidFill>
                <a:latin typeface="Arial"/>
              </a:endParaRPr>
            </a:p>
          </p:txBody>
        </p:sp>
      </p:grpSp>
      <p:grpSp>
        <p:nvGrpSpPr>
          <p:cNvPr id="230" name="Group 74">
            <a:extLst>
              <a:ext uri="{FF2B5EF4-FFF2-40B4-BE49-F238E27FC236}">
                <a16:creationId xmlns:a16="http://schemas.microsoft.com/office/drawing/2014/main" id="{AD6A15EE-31E2-E1AC-9351-33DCFBBE44BA}"/>
              </a:ext>
            </a:extLst>
          </p:cNvPr>
          <p:cNvGrpSpPr/>
          <p:nvPr/>
        </p:nvGrpSpPr>
        <p:grpSpPr>
          <a:xfrm>
            <a:off x="20572560" y="11674800"/>
            <a:ext cx="182160" cy="471240"/>
            <a:chOff x="20572560" y="11674800"/>
            <a:chExt cx="182160" cy="471240"/>
          </a:xfrm>
        </p:grpSpPr>
        <p:sp>
          <p:nvSpPr>
            <p:cNvPr id="231" name="Freeform 75">
              <a:extLst>
                <a:ext uri="{FF2B5EF4-FFF2-40B4-BE49-F238E27FC236}">
                  <a16:creationId xmlns:a16="http://schemas.microsoft.com/office/drawing/2014/main" id="{E72F6CE7-7464-2B25-9CF7-1BD3FE737AFF}"/>
                </a:ext>
              </a:extLst>
            </p:cNvPr>
            <p:cNvSpPr/>
            <p:nvPr/>
          </p:nvSpPr>
          <p:spPr>
            <a:xfrm>
              <a:off x="20572560" y="11674800"/>
              <a:ext cx="182160" cy="471240"/>
            </a:xfrm>
            <a:custGeom>
              <a:avLst/>
              <a:gdLst>
                <a:gd name="textAreaLeft" fmla="*/ 0 w 182160"/>
                <a:gd name="textAreaRight" fmla="*/ 183960 w 182160"/>
                <a:gd name="textAreaTop" fmla="*/ 0 h 471240"/>
                <a:gd name="textAreaBottom" fmla="*/ 473040 h 471240"/>
              </a:gdLst>
              <a:ahLst/>
              <a:cxnLst/>
              <a:rect l="textAreaLeft" t="textAreaTop" r="textAreaRight" b="textAreaBottom"/>
              <a:pathLst>
                <a:path w="245491" h="630809">
                  <a:moveTo>
                    <a:pt x="19685" y="0"/>
                  </a:moveTo>
                  <a:lnTo>
                    <a:pt x="0" y="45085"/>
                  </a:lnTo>
                  <a:cubicBezTo>
                    <a:pt x="100330" y="230124"/>
                    <a:pt x="183007" y="426085"/>
                    <a:pt x="245491" y="630809"/>
                  </a:cubicBezTo>
                  <a:lnTo>
                    <a:pt x="245491" y="0"/>
                  </a:lnTo>
                  <a:close/>
                </a:path>
              </a:pathLst>
            </a:custGeom>
            <a:blipFill rotWithShape="0">
              <a:blip r:embed="rId34"/>
              <a:srcRect/>
              <a:stretch/>
            </a:blip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pPr>
                <a:lnSpc>
                  <a:spcPct val="100000"/>
                </a:lnSpc>
              </a:pPr>
              <a:endParaRPr lang="ru-RU" sz="1800" b="0" strike="noStrike" spc="-1">
                <a:solidFill>
                  <a:srgbClr val="000000"/>
                </a:solidFill>
                <a:latin typeface="Arial"/>
              </a:endParaRPr>
            </a:p>
          </p:txBody>
        </p:sp>
      </p:grpSp>
      <p:grpSp>
        <p:nvGrpSpPr>
          <p:cNvPr id="232" name="Group 76">
            <a:extLst>
              <a:ext uri="{FF2B5EF4-FFF2-40B4-BE49-F238E27FC236}">
                <a16:creationId xmlns:a16="http://schemas.microsoft.com/office/drawing/2014/main" id="{B1F1225C-1DB5-7B77-D013-ACDD34C371F9}"/>
              </a:ext>
            </a:extLst>
          </p:cNvPr>
          <p:cNvGrpSpPr/>
          <p:nvPr/>
        </p:nvGrpSpPr>
        <p:grpSpPr>
          <a:xfrm>
            <a:off x="20518920" y="13041720"/>
            <a:ext cx="235800" cy="672840"/>
            <a:chOff x="20518920" y="13041720"/>
            <a:chExt cx="235800" cy="672840"/>
          </a:xfrm>
        </p:grpSpPr>
        <p:sp>
          <p:nvSpPr>
            <p:cNvPr id="233" name="Freeform 77">
              <a:extLst>
                <a:ext uri="{FF2B5EF4-FFF2-40B4-BE49-F238E27FC236}">
                  <a16:creationId xmlns:a16="http://schemas.microsoft.com/office/drawing/2014/main" id="{31F8ADBA-6477-F4BB-158E-D928C6AAAE41}"/>
                </a:ext>
              </a:extLst>
            </p:cNvPr>
            <p:cNvSpPr/>
            <p:nvPr/>
          </p:nvSpPr>
          <p:spPr>
            <a:xfrm>
              <a:off x="20518920" y="13041720"/>
              <a:ext cx="235800" cy="672840"/>
            </a:xfrm>
            <a:custGeom>
              <a:avLst/>
              <a:gdLst>
                <a:gd name="textAreaLeft" fmla="*/ 0 w 235800"/>
                <a:gd name="textAreaRight" fmla="*/ 237600 w 235800"/>
                <a:gd name="textAreaTop" fmla="*/ 0 h 672840"/>
                <a:gd name="textAreaBottom" fmla="*/ 674640 h 672840"/>
              </a:gdLst>
              <a:ahLst/>
              <a:cxnLst/>
              <a:rect l="textAreaLeft" t="textAreaTop" r="textAreaRight" b="textAreaBottom"/>
              <a:pathLst>
                <a:path w="316992" h="899287">
                  <a:moveTo>
                    <a:pt x="316992" y="0"/>
                  </a:moveTo>
                  <a:lnTo>
                    <a:pt x="256286" y="29464"/>
                  </a:lnTo>
                  <a:cubicBezTo>
                    <a:pt x="214884" y="329692"/>
                    <a:pt x="128778" y="623316"/>
                    <a:pt x="0" y="899287"/>
                  </a:cubicBezTo>
                  <a:lnTo>
                    <a:pt x="236474" y="899287"/>
                  </a:lnTo>
                  <a:cubicBezTo>
                    <a:pt x="266192" y="823595"/>
                    <a:pt x="292989" y="746633"/>
                    <a:pt x="316992" y="668274"/>
                  </a:cubicBezTo>
                  <a:lnTo>
                    <a:pt x="316992" y="0"/>
                  </a:lnTo>
                  <a:close/>
                </a:path>
              </a:pathLst>
            </a:custGeom>
            <a:blipFill rotWithShape="0">
              <a:blip r:embed="rId35"/>
              <a:srcRect/>
              <a:stretch/>
            </a:blip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pPr>
                <a:lnSpc>
                  <a:spcPct val="100000"/>
                </a:lnSpc>
              </a:pPr>
              <a:endParaRPr lang="ru-RU" sz="1800" b="0" strike="noStrike" spc="-1">
                <a:solidFill>
                  <a:srgbClr val="000000"/>
                </a:solidFill>
                <a:latin typeface="Arial"/>
              </a:endParaRPr>
            </a:p>
          </p:txBody>
        </p:sp>
      </p:grpSp>
      <p:grpSp>
        <p:nvGrpSpPr>
          <p:cNvPr id="234" name="Group 78">
            <a:extLst>
              <a:ext uri="{FF2B5EF4-FFF2-40B4-BE49-F238E27FC236}">
                <a16:creationId xmlns:a16="http://schemas.microsoft.com/office/drawing/2014/main" id="{36DF80E1-14C4-BB08-1580-3CED54AF711D}"/>
              </a:ext>
            </a:extLst>
          </p:cNvPr>
          <p:cNvGrpSpPr/>
          <p:nvPr/>
        </p:nvGrpSpPr>
        <p:grpSpPr>
          <a:xfrm>
            <a:off x="20696040" y="13542840"/>
            <a:ext cx="58680" cy="171360"/>
            <a:chOff x="20696040" y="13542840"/>
            <a:chExt cx="58680" cy="171360"/>
          </a:xfrm>
        </p:grpSpPr>
        <p:sp>
          <p:nvSpPr>
            <p:cNvPr id="235" name="Freeform 79">
              <a:extLst>
                <a:ext uri="{FF2B5EF4-FFF2-40B4-BE49-F238E27FC236}">
                  <a16:creationId xmlns:a16="http://schemas.microsoft.com/office/drawing/2014/main" id="{66CD8AC5-9BFE-5432-6CCF-EDB19A3B1912}"/>
                </a:ext>
              </a:extLst>
            </p:cNvPr>
            <p:cNvSpPr/>
            <p:nvPr/>
          </p:nvSpPr>
          <p:spPr>
            <a:xfrm>
              <a:off x="20696040" y="13542840"/>
              <a:ext cx="58680" cy="171360"/>
            </a:xfrm>
            <a:custGeom>
              <a:avLst/>
              <a:gdLst>
                <a:gd name="textAreaLeft" fmla="*/ 0 w 58680"/>
                <a:gd name="textAreaRight" fmla="*/ 60480 w 58680"/>
                <a:gd name="textAreaTop" fmla="*/ 0 h 171360"/>
                <a:gd name="textAreaBottom" fmla="*/ 173160 h 171360"/>
              </a:gdLst>
              <a:ahLst/>
              <a:cxnLst/>
              <a:rect l="textAreaLeft" t="textAreaTop" r="textAreaRight" b="textAreaBottom"/>
              <a:pathLst>
                <a:path w="80518" h="231013">
                  <a:moveTo>
                    <a:pt x="80518" y="0"/>
                  </a:moveTo>
                  <a:cubicBezTo>
                    <a:pt x="56515" y="78359"/>
                    <a:pt x="29718" y="155321"/>
                    <a:pt x="0" y="231013"/>
                  </a:cubicBezTo>
                  <a:lnTo>
                    <a:pt x="80518" y="231013"/>
                  </a:lnTo>
                  <a:lnTo>
                    <a:pt x="80518" y="0"/>
                  </a:lnTo>
                  <a:close/>
                </a:path>
              </a:pathLst>
            </a:custGeom>
            <a:blipFill rotWithShape="0">
              <a:blip r:embed="rId36"/>
              <a:srcRect/>
              <a:stretch/>
            </a:blip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pPr>
                <a:lnSpc>
                  <a:spcPct val="100000"/>
                </a:lnSpc>
              </a:pPr>
              <a:endParaRPr lang="ru-RU" sz="1800" b="0" strike="noStrike" spc="-1">
                <a:solidFill>
                  <a:srgbClr val="000000"/>
                </a:solidFill>
                <a:latin typeface="Arial"/>
              </a:endParaRPr>
            </a:p>
          </p:txBody>
        </p:sp>
      </p:grpSp>
      <p:grpSp>
        <p:nvGrpSpPr>
          <p:cNvPr id="236" name="Group 80">
            <a:extLst>
              <a:ext uri="{FF2B5EF4-FFF2-40B4-BE49-F238E27FC236}">
                <a16:creationId xmlns:a16="http://schemas.microsoft.com/office/drawing/2014/main" id="{E49C08DA-D247-6F0E-1974-D114471338CE}"/>
              </a:ext>
            </a:extLst>
          </p:cNvPr>
          <p:cNvGrpSpPr/>
          <p:nvPr/>
        </p:nvGrpSpPr>
        <p:grpSpPr>
          <a:xfrm>
            <a:off x="20314080" y="11674800"/>
            <a:ext cx="459360" cy="1444320"/>
            <a:chOff x="20314080" y="11674800"/>
            <a:chExt cx="459360" cy="1444320"/>
          </a:xfrm>
        </p:grpSpPr>
        <p:sp>
          <p:nvSpPr>
            <p:cNvPr id="237" name="Freeform 81">
              <a:extLst>
                <a:ext uri="{FF2B5EF4-FFF2-40B4-BE49-F238E27FC236}">
                  <a16:creationId xmlns:a16="http://schemas.microsoft.com/office/drawing/2014/main" id="{641A7A2A-33CC-ABD7-287E-394E831030E0}"/>
                </a:ext>
              </a:extLst>
            </p:cNvPr>
            <p:cNvSpPr/>
            <p:nvPr/>
          </p:nvSpPr>
          <p:spPr>
            <a:xfrm>
              <a:off x="20314080" y="11674800"/>
              <a:ext cx="459360" cy="1444320"/>
            </a:xfrm>
            <a:custGeom>
              <a:avLst/>
              <a:gdLst>
                <a:gd name="textAreaLeft" fmla="*/ 0 w 459360"/>
                <a:gd name="textAreaRight" fmla="*/ 461160 w 459360"/>
                <a:gd name="textAreaTop" fmla="*/ 0 h 1444320"/>
                <a:gd name="textAreaBottom" fmla="*/ 1446120 h 1444320"/>
              </a:gdLst>
              <a:ahLst/>
              <a:cxnLst/>
              <a:rect l="textAreaLeft" t="textAreaTop" r="textAreaRight" b="textAreaBottom"/>
              <a:pathLst>
                <a:path w="614807" h="1928114">
                  <a:moveTo>
                    <a:pt x="0" y="0"/>
                  </a:moveTo>
                  <a:cubicBezTo>
                    <a:pt x="261366" y="423545"/>
                    <a:pt x="412242" y="922020"/>
                    <a:pt x="412242" y="1455166"/>
                  </a:cubicBezTo>
                  <a:cubicBezTo>
                    <a:pt x="412242" y="1616329"/>
                    <a:pt x="398399" y="1774317"/>
                    <a:pt x="371983" y="1928114"/>
                  </a:cubicBezTo>
                  <a:lnTo>
                    <a:pt x="371983" y="1928114"/>
                  </a:lnTo>
                  <a:lnTo>
                    <a:pt x="529209" y="1851660"/>
                  </a:lnTo>
                  <a:cubicBezTo>
                    <a:pt x="614807" y="1230884"/>
                    <a:pt x="508889" y="581406"/>
                    <a:pt x="192405" y="0"/>
                  </a:cubicBezTo>
                  <a:close/>
                </a:path>
              </a:pathLst>
            </a:custGeom>
            <a:blipFill rotWithShape="0">
              <a:blip r:embed="rId37"/>
              <a:srcRect/>
              <a:stretch/>
            </a:blip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pPr>
                <a:lnSpc>
                  <a:spcPct val="100000"/>
                </a:lnSpc>
              </a:pPr>
              <a:endParaRPr lang="ru-RU" sz="1800" b="0" strike="noStrike" spc="-1">
                <a:solidFill>
                  <a:srgbClr val="000000"/>
                </a:solidFill>
                <a:latin typeface="Arial"/>
              </a:endParaRPr>
            </a:p>
          </p:txBody>
        </p:sp>
      </p:grpSp>
      <p:grpSp>
        <p:nvGrpSpPr>
          <p:cNvPr id="238" name="Group 82">
            <a:extLst>
              <a:ext uri="{FF2B5EF4-FFF2-40B4-BE49-F238E27FC236}">
                <a16:creationId xmlns:a16="http://schemas.microsoft.com/office/drawing/2014/main" id="{1AB3D804-5AFB-0316-CD81-3DAAB423181D}"/>
              </a:ext>
            </a:extLst>
          </p:cNvPr>
          <p:cNvGrpSpPr/>
          <p:nvPr/>
        </p:nvGrpSpPr>
        <p:grpSpPr>
          <a:xfrm>
            <a:off x="20394000" y="13063680"/>
            <a:ext cx="315360" cy="650520"/>
            <a:chOff x="20394000" y="13063680"/>
            <a:chExt cx="315360" cy="650520"/>
          </a:xfrm>
        </p:grpSpPr>
        <p:sp>
          <p:nvSpPr>
            <p:cNvPr id="239" name="Freeform 83">
              <a:extLst>
                <a:ext uri="{FF2B5EF4-FFF2-40B4-BE49-F238E27FC236}">
                  <a16:creationId xmlns:a16="http://schemas.microsoft.com/office/drawing/2014/main" id="{4B576103-818D-70C8-9888-E388B40B151C}"/>
                </a:ext>
              </a:extLst>
            </p:cNvPr>
            <p:cNvSpPr/>
            <p:nvPr/>
          </p:nvSpPr>
          <p:spPr>
            <a:xfrm>
              <a:off x="20394000" y="13063680"/>
              <a:ext cx="315360" cy="650520"/>
            </a:xfrm>
            <a:custGeom>
              <a:avLst/>
              <a:gdLst>
                <a:gd name="textAreaLeft" fmla="*/ 0 w 315360"/>
                <a:gd name="textAreaRight" fmla="*/ 317160 w 315360"/>
                <a:gd name="textAreaTop" fmla="*/ 0 h 650520"/>
                <a:gd name="textAreaBottom" fmla="*/ 652320 h 650520"/>
              </a:gdLst>
              <a:ahLst/>
              <a:cxnLst/>
              <a:rect l="textAreaLeft" t="textAreaTop" r="textAreaRight" b="textAreaBottom"/>
              <a:pathLst>
                <a:path w="422656" h="869823">
                  <a:moveTo>
                    <a:pt x="422656" y="0"/>
                  </a:moveTo>
                  <a:lnTo>
                    <a:pt x="265303" y="76454"/>
                  </a:lnTo>
                  <a:cubicBezTo>
                    <a:pt x="216916" y="357505"/>
                    <a:pt x="126238" y="624205"/>
                    <a:pt x="0" y="869823"/>
                  </a:cubicBezTo>
                  <a:lnTo>
                    <a:pt x="166370" y="869823"/>
                  </a:lnTo>
                  <a:cubicBezTo>
                    <a:pt x="295021" y="593725"/>
                    <a:pt x="381254" y="300228"/>
                    <a:pt x="422656" y="0"/>
                  </a:cubicBezTo>
                  <a:close/>
                </a:path>
              </a:pathLst>
            </a:custGeom>
            <a:blipFill rotWithShape="0">
              <a:blip r:embed="rId38"/>
              <a:srcRect/>
              <a:stretch/>
            </a:blip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pPr>
                <a:lnSpc>
                  <a:spcPct val="100000"/>
                </a:lnSpc>
              </a:pPr>
              <a:endParaRPr lang="ru-RU" sz="1800" b="0" strike="noStrike" spc="-1">
                <a:solidFill>
                  <a:srgbClr val="000000"/>
                </a:solidFill>
                <a:latin typeface="Arial"/>
              </a:endParaRPr>
            </a:p>
          </p:txBody>
        </p:sp>
      </p:grpSp>
      <p:sp>
        <p:nvSpPr>
          <p:cNvPr id="240" name="Freeform 84">
            <a:extLst>
              <a:ext uri="{FF2B5EF4-FFF2-40B4-BE49-F238E27FC236}">
                <a16:creationId xmlns:a16="http://schemas.microsoft.com/office/drawing/2014/main" id="{E2E625AE-7985-FD39-76BD-8324580CFF49}"/>
              </a:ext>
            </a:extLst>
          </p:cNvPr>
          <p:cNvSpPr/>
          <p:nvPr/>
        </p:nvSpPr>
        <p:spPr>
          <a:xfrm>
            <a:off x="1371600" y="2801880"/>
            <a:ext cx="1854360" cy="2242440"/>
          </a:xfrm>
          <a:custGeom>
            <a:avLst/>
            <a:gdLst>
              <a:gd name="textAreaLeft" fmla="*/ 0 w 1854360"/>
              <a:gd name="textAreaRight" fmla="*/ 1856160 w 1854360"/>
              <a:gd name="textAreaTop" fmla="*/ 0 h 2242440"/>
              <a:gd name="textAreaBottom" fmla="*/ 2244240 h 2242440"/>
            </a:gdLst>
            <a:ahLst/>
            <a:cxnLst/>
            <a:rect l="textAreaLeft" t="textAreaTop" r="textAreaRight" b="textAreaBottom"/>
            <a:pathLst>
              <a:path w="1856318" h="2244366">
                <a:moveTo>
                  <a:pt x="0" y="0"/>
                </a:moveTo>
                <a:lnTo>
                  <a:pt x="1856318" y="0"/>
                </a:lnTo>
                <a:lnTo>
                  <a:pt x="1856318" y="2244366"/>
                </a:lnTo>
                <a:lnTo>
                  <a:pt x="0" y="2244366"/>
                </a:lnTo>
                <a:lnTo>
                  <a:pt x="0" y="0"/>
                </a:lnTo>
                <a:close/>
              </a:path>
            </a:pathLst>
          </a:custGeom>
          <a:blipFill rotWithShape="0">
            <a:blip r:embed="rId39"/>
            <a:srcRect/>
            <a:stretch/>
          </a:blip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>
              <a:lnSpc>
                <a:spcPct val="100000"/>
              </a:lnSpc>
            </a:pPr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grpSp>
        <p:nvGrpSpPr>
          <p:cNvPr id="241" name="Group 85">
            <a:extLst>
              <a:ext uri="{FF2B5EF4-FFF2-40B4-BE49-F238E27FC236}">
                <a16:creationId xmlns:a16="http://schemas.microsoft.com/office/drawing/2014/main" id="{EA24837B-2707-629B-5366-A3AD65099687}"/>
              </a:ext>
            </a:extLst>
          </p:cNvPr>
          <p:cNvGrpSpPr/>
          <p:nvPr/>
        </p:nvGrpSpPr>
        <p:grpSpPr>
          <a:xfrm>
            <a:off x="3625200" y="2959920"/>
            <a:ext cx="48960" cy="2021040"/>
            <a:chOff x="3625200" y="2959920"/>
            <a:chExt cx="48960" cy="2021040"/>
          </a:xfrm>
        </p:grpSpPr>
        <p:sp>
          <p:nvSpPr>
            <p:cNvPr id="242" name="Freeform 86">
              <a:extLst>
                <a:ext uri="{FF2B5EF4-FFF2-40B4-BE49-F238E27FC236}">
                  <a16:creationId xmlns:a16="http://schemas.microsoft.com/office/drawing/2014/main" id="{95A9B7BD-BFE7-5813-8A3A-93DB52D5A3CB}"/>
                </a:ext>
              </a:extLst>
            </p:cNvPr>
            <p:cNvSpPr/>
            <p:nvPr/>
          </p:nvSpPr>
          <p:spPr>
            <a:xfrm>
              <a:off x="3625200" y="2959920"/>
              <a:ext cx="48960" cy="2021040"/>
            </a:xfrm>
            <a:custGeom>
              <a:avLst/>
              <a:gdLst>
                <a:gd name="textAreaLeft" fmla="*/ 0 w 48960"/>
                <a:gd name="textAreaRight" fmla="*/ 50760 w 48960"/>
                <a:gd name="textAreaTop" fmla="*/ 0 h 2021040"/>
                <a:gd name="textAreaBottom" fmla="*/ 2022840 h 2021040"/>
              </a:gdLst>
              <a:ahLst/>
              <a:cxnLst/>
              <a:rect l="textAreaLeft" t="textAreaTop" r="textAreaRight" b="textAreaBottom"/>
              <a:pathLst>
                <a:path w="50673" h="2022856">
                  <a:moveTo>
                    <a:pt x="50673" y="2022856"/>
                  </a:moveTo>
                  <a:lnTo>
                    <a:pt x="0" y="2022856"/>
                  </a:lnTo>
                  <a:lnTo>
                    <a:pt x="0" y="0"/>
                  </a:lnTo>
                  <a:lnTo>
                    <a:pt x="50673" y="0"/>
                  </a:lnTo>
                  <a:close/>
                </a:path>
              </a:pathLst>
            </a:custGeom>
            <a:solidFill>
              <a:srgbClr val="AE2013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pPr>
                <a:lnSpc>
                  <a:spcPct val="100000"/>
                </a:lnSpc>
              </a:pPr>
              <a:endParaRPr lang="ru-RU" sz="1800" b="0" strike="noStrike" spc="-1">
                <a:solidFill>
                  <a:srgbClr val="000000"/>
                </a:solidFill>
                <a:latin typeface="Arial"/>
              </a:endParaRPr>
            </a:p>
          </p:txBody>
        </p:sp>
      </p:grpSp>
      <p:grpSp>
        <p:nvGrpSpPr>
          <p:cNvPr id="243" name="Group 87">
            <a:extLst>
              <a:ext uri="{FF2B5EF4-FFF2-40B4-BE49-F238E27FC236}">
                <a16:creationId xmlns:a16="http://schemas.microsoft.com/office/drawing/2014/main" id="{4CAEC458-84A5-E54B-8FED-E8724897D13C}"/>
              </a:ext>
            </a:extLst>
          </p:cNvPr>
          <p:cNvGrpSpPr/>
          <p:nvPr/>
        </p:nvGrpSpPr>
        <p:grpSpPr>
          <a:xfrm>
            <a:off x="4127400" y="2958480"/>
            <a:ext cx="4240080" cy="2035800"/>
            <a:chOff x="4127400" y="2958480"/>
            <a:chExt cx="4240080" cy="2035800"/>
          </a:xfrm>
        </p:grpSpPr>
        <p:sp>
          <p:nvSpPr>
            <p:cNvPr id="244" name="Freeform 88">
              <a:extLst>
                <a:ext uri="{FF2B5EF4-FFF2-40B4-BE49-F238E27FC236}">
                  <a16:creationId xmlns:a16="http://schemas.microsoft.com/office/drawing/2014/main" id="{EDFEDB9E-F013-7BF1-82D7-584120F89222}"/>
                </a:ext>
              </a:extLst>
            </p:cNvPr>
            <p:cNvSpPr/>
            <p:nvPr/>
          </p:nvSpPr>
          <p:spPr>
            <a:xfrm>
              <a:off x="5413320" y="4578840"/>
              <a:ext cx="341640" cy="408600"/>
            </a:xfrm>
            <a:custGeom>
              <a:avLst/>
              <a:gdLst>
                <a:gd name="textAreaLeft" fmla="*/ 0 w 341640"/>
                <a:gd name="textAreaRight" fmla="*/ 343440 w 341640"/>
                <a:gd name="textAreaTop" fmla="*/ 0 h 408600"/>
                <a:gd name="textAreaBottom" fmla="*/ 410400 h 408600"/>
              </a:gdLst>
              <a:ahLst/>
              <a:cxnLst/>
              <a:rect l="textAreaLeft" t="textAreaTop" r="textAreaRight" b="textAreaBottom"/>
              <a:pathLst>
                <a:path w="343281" h="410337">
                  <a:moveTo>
                    <a:pt x="343281" y="0"/>
                  </a:moveTo>
                  <a:cubicBezTo>
                    <a:pt x="340741" y="54991"/>
                    <a:pt x="339598" y="117983"/>
                    <a:pt x="339598" y="188849"/>
                  </a:cubicBezTo>
                  <a:cubicBezTo>
                    <a:pt x="339598" y="267716"/>
                    <a:pt x="340868" y="339852"/>
                    <a:pt x="343281" y="405130"/>
                  </a:cubicBezTo>
                  <a:lnTo>
                    <a:pt x="256159" y="405130"/>
                  </a:lnTo>
                  <a:cubicBezTo>
                    <a:pt x="258699" y="345313"/>
                    <a:pt x="259842" y="276098"/>
                    <a:pt x="259842" y="197231"/>
                  </a:cubicBezTo>
                  <a:cubicBezTo>
                    <a:pt x="259842" y="142494"/>
                    <a:pt x="259207" y="97155"/>
                    <a:pt x="257937" y="61595"/>
                  </a:cubicBezTo>
                  <a:lnTo>
                    <a:pt x="209042" y="61595"/>
                  </a:lnTo>
                  <a:cubicBezTo>
                    <a:pt x="205867" y="77597"/>
                    <a:pt x="201930" y="94742"/>
                    <a:pt x="197104" y="112903"/>
                  </a:cubicBezTo>
                  <a:cubicBezTo>
                    <a:pt x="192278" y="131064"/>
                    <a:pt x="186563" y="149860"/>
                    <a:pt x="180213" y="169037"/>
                  </a:cubicBezTo>
                  <a:cubicBezTo>
                    <a:pt x="173863" y="188214"/>
                    <a:pt x="166624" y="207391"/>
                    <a:pt x="158877" y="226441"/>
                  </a:cubicBezTo>
                  <a:cubicBezTo>
                    <a:pt x="151130" y="245491"/>
                    <a:pt x="142748" y="263906"/>
                    <a:pt x="133731" y="281686"/>
                  </a:cubicBezTo>
                  <a:cubicBezTo>
                    <a:pt x="124714" y="299466"/>
                    <a:pt x="115189" y="315976"/>
                    <a:pt x="105029" y="331343"/>
                  </a:cubicBezTo>
                  <a:cubicBezTo>
                    <a:pt x="94869" y="346710"/>
                    <a:pt x="84455" y="360172"/>
                    <a:pt x="73406" y="371602"/>
                  </a:cubicBezTo>
                  <a:cubicBezTo>
                    <a:pt x="62357" y="383032"/>
                    <a:pt x="50927" y="392303"/>
                    <a:pt x="39116" y="399161"/>
                  </a:cubicBezTo>
                  <a:cubicBezTo>
                    <a:pt x="27305" y="406019"/>
                    <a:pt x="15240" y="409702"/>
                    <a:pt x="3048" y="410337"/>
                  </a:cubicBezTo>
                  <a:lnTo>
                    <a:pt x="0" y="332613"/>
                  </a:lnTo>
                  <a:cubicBezTo>
                    <a:pt x="7874" y="331216"/>
                    <a:pt x="16637" y="325120"/>
                    <a:pt x="26162" y="314579"/>
                  </a:cubicBezTo>
                  <a:cubicBezTo>
                    <a:pt x="35687" y="304038"/>
                    <a:pt x="45593" y="290068"/>
                    <a:pt x="55880" y="273050"/>
                  </a:cubicBezTo>
                  <a:cubicBezTo>
                    <a:pt x="66167" y="256032"/>
                    <a:pt x="76327" y="236347"/>
                    <a:pt x="86360" y="214376"/>
                  </a:cubicBezTo>
                  <a:cubicBezTo>
                    <a:pt x="96393" y="192405"/>
                    <a:pt x="105918" y="169291"/>
                    <a:pt x="114681" y="145161"/>
                  </a:cubicBezTo>
                  <a:cubicBezTo>
                    <a:pt x="123444" y="121031"/>
                    <a:pt x="131318" y="96520"/>
                    <a:pt x="138303" y="71628"/>
                  </a:cubicBezTo>
                  <a:cubicBezTo>
                    <a:pt x="145288" y="46736"/>
                    <a:pt x="150622" y="22860"/>
                    <a:pt x="154305" y="0"/>
                  </a:cubicBezTo>
                  <a:close/>
                </a:path>
              </a:pathLst>
            </a:custGeom>
            <a:solidFill>
              <a:srgbClr val="AE2013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pPr>
                <a:lnSpc>
                  <a:spcPct val="100000"/>
                </a:lnSpc>
              </a:pPr>
              <a:endParaRPr lang="ru-RU" sz="1800" b="0" strike="noStrike" spc="-1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245" name="Freeform 89">
              <a:extLst>
                <a:ext uri="{FF2B5EF4-FFF2-40B4-BE49-F238E27FC236}">
                  <a16:creationId xmlns:a16="http://schemas.microsoft.com/office/drawing/2014/main" id="{AEF4EA63-CA61-4387-29D7-3AF7C296180C}"/>
                </a:ext>
              </a:extLst>
            </p:cNvPr>
            <p:cNvSpPr/>
            <p:nvPr/>
          </p:nvSpPr>
          <p:spPr>
            <a:xfrm>
              <a:off x="5824080" y="4578480"/>
              <a:ext cx="265680" cy="403560"/>
            </a:xfrm>
            <a:custGeom>
              <a:avLst/>
              <a:gdLst>
                <a:gd name="textAreaLeft" fmla="*/ 0 w 265680"/>
                <a:gd name="textAreaRight" fmla="*/ 267480 w 265680"/>
                <a:gd name="textAreaTop" fmla="*/ 0 h 403560"/>
                <a:gd name="textAreaBottom" fmla="*/ 405360 h 403560"/>
              </a:gdLst>
              <a:ahLst/>
              <a:cxnLst/>
              <a:rect l="textAreaLeft" t="textAreaTop" r="textAreaRight" b="textAreaBottom"/>
              <a:pathLst>
                <a:path w="267462" h="405257">
                  <a:moveTo>
                    <a:pt x="267335" y="336804"/>
                  </a:moveTo>
                  <a:lnTo>
                    <a:pt x="264795" y="405257"/>
                  </a:lnTo>
                  <a:lnTo>
                    <a:pt x="0" y="405257"/>
                  </a:lnTo>
                  <a:cubicBezTo>
                    <a:pt x="2667" y="342646"/>
                    <a:pt x="4064" y="271907"/>
                    <a:pt x="4064" y="193294"/>
                  </a:cubicBezTo>
                  <a:cubicBezTo>
                    <a:pt x="4064" y="117729"/>
                    <a:pt x="2667" y="53340"/>
                    <a:pt x="0" y="0"/>
                  </a:cubicBezTo>
                  <a:lnTo>
                    <a:pt x="252730" y="0"/>
                  </a:lnTo>
                  <a:lnTo>
                    <a:pt x="249301" y="68072"/>
                  </a:lnTo>
                  <a:cubicBezTo>
                    <a:pt x="187071" y="64770"/>
                    <a:pt x="130556" y="63119"/>
                    <a:pt x="80010" y="63119"/>
                  </a:cubicBezTo>
                  <a:cubicBezTo>
                    <a:pt x="82042" y="91948"/>
                    <a:pt x="83185" y="125984"/>
                    <a:pt x="83185" y="165227"/>
                  </a:cubicBezTo>
                  <a:cubicBezTo>
                    <a:pt x="126492" y="165227"/>
                    <a:pt x="172974" y="164084"/>
                    <a:pt x="222250" y="161798"/>
                  </a:cubicBezTo>
                  <a:lnTo>
                    <a:pt x="222250" y="226822"/>
                  </a:lnTo>
                  <a:cubicBezTo>
                    <a:pt x="173736" y="224790"/>
                    <a:pt x="127381" y="223647"/>
                    <a:pt x="83185" y="223647"/>
                  </a:cubicBezTo>
                  <a:cubicBezTo>
                    <a:pt x="83185" y="265811"/>
                    <a:pt x="84074" y="305181"/>
                    <a:pt x="85725" y="341884"/>
                  </a:cubicBezTo>
                  <a:cubicBezTo>
                    <a:pt x="142494" y="341884"/>
                    <a:pt x="203073" y="340106"/>
                    <a:pt x="267462" y="336550"/>
                  </a:cubicBezTo>
                </a:path>
              </a:pathLst>
            </a:custGeom>
            <a:solidFill>
              <a:srgbClr val="AE2013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pPr>
                <a:lnSpc>
                  <a:spcPct val="100000"/>
                </a:lnSpc>
              </a:pPr>
              <a:endParaRPr lang="ru-RU" sz="1800" b="0" strike="noStrike" spc="-1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246" name="Freeform 90">
              <a:extLst>
                <a:ext uri="{FF2B5EF4-FFF2-40B4-BE49-F238E27FC236}">
                  <a16:creationId xmlns:a16="http://schemas.microsoft.com/office/drawing/2014/main" id="{47DD641C-21BE-643A-AA51-D147CD6AE319}"/>
                </a:ext>
              </a:extLst>
            </p:cNvPr>
            <p:cNvSpPr/>
            <p:nvPr/>
          </p:nvSpPr>
          <p:spPr>
            <a:xfrm>
              <a:off x="6129720" y="4578840"/>
              <a:ext cx="319680" cy="403560"/>
            </a:xfrm>
            <a:custGeom>
              <a:avLst/>
              <a:gdLst>
                <a:gd name="textAreaLeft" fmla="*/ 0 w 319680"/>
                <a:gd name="textAreaRight" fmla="*/ 321480 w 319680"/>
                <a:gd name="textAreaTop" fmla="*/ 0 h 403560"/>
                <a:gd name="textAreaBottom" fmla="*/ 405360 h 403560"/>
              </a:gdLst>
              <a:ahLst/>
              <a:cxnLst/>
              <a:rect l="textAreaLeft" t="textAreaTop" r="textAreaRight" b="textAreaBottom"/>
              <a:pathLst>
                <a:path w="321437" h="405257">
                  <a:moveTo>
                    <a:pt x="321437" y="0"/>
                  </a:moveTo>
                  <a:lnTo>
                    <a:pt x="319278" y="66929"/>
                  </a:lnTo>
                  <a:cubicBezTo>
                    <a:pt x="277749" y="63754"/>
                    <a:pt x="238633" y="62230"/>
                    <a:pt x="201930" y="62230"/>
                  </a:cubicBezTo>
                  <a:cubicBezTo>
                    <a:pt x="201549" y="101473"/>
                    <a:pt x="201295" y="145161"/>
                    <a:pt x="201295" y="193294"/>
                  </a:cubicBezTo>
                  <a:cubicBezTo>
                    <a:pt x="201295" y="267970"/>
                    <a:pt x="202438" y="338582"/>
                    <a:pt x="204724" y="405257"/>
                  </a:cubicBezTo>
                  <a:lnTo>
                    <a:pt x="117602" y="405257"/>
                  </a:lnTo>
                  <a:cubicBezTo>
                    <a:pt x="120269" y="339217"/>
                    <a:pt x="121666" y="268605"/>
                    <a:pt x="121666" y="193294"/>
                  </a:cubicBezTo>
                  <a:cubicBezTo>
                    <a:pt x="121666" y="146050"/>
                    <a:pt x="121285" y="102362"/>
                    <a:pt x="120396" y="62230"/>
                  </a:cubicBezTo>
                  <a:cubicBezTo>
                    <a:pt x="91186" y="62230"/>
                    <a:pt x="50927" y="63881"/>
                    <a:pt x="0" y="67183"/>
                  </a:cubicBezTo>
                  <a:lnTo>
                    <a:pt x="2540" y="0"/>
                  </a:lnTo>
                  <a:close/>
                </a:path>
              </a:pathLst>
            </a:custGeom>
            <a:solidFill>
              <a:srgbClr val="AE2013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pPr>
                <a:lnSpc>
                  <a:spcPct val="100000"/>
                </a:lnSpc>
              </a:pPr>
              <a:endParaRPr lang="ru-RU" sz="1800" b="0" strike="noStrike" spc="-1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247" name="Freeform 91">
              <a:extLst>
                <a:ext uri="{FF2B5EF4-FFF2-40B4-BE49-F238E27FC236}">
                  <a16:creationId xmlns:a16="http://schemas.microsoft.com/office/drawing/2014/main" id="{314377C1-B050-186A-8EC9-8428295FC91A}"/>
                </a:ext>
              </a:extLst>
            </p:cNvPr>
            <p:cNvSpPr/>
            <p:nvPr/>
          </p:nvSpPr>
          <p:spPr>
            <a:xfrm>
              <a:off x="6627240" y="4573080"/>
              <a:ext cx="309240" cy="417600"/>
            </a:xfrm>
            <a:custGeom>
              <a:avLst/>
              <a:gdLst>
                <a:gd name="textAreaLeft" fmla="*/ 0 w 309240"/>
                <a:gd name="textAreaRight" fmla="*/ 311040 w 309240"/>
                <a:gd name="textAreaTop" fmla="*/ 0 h 417600"/>
                <a:gd name="textAreaBottom" fmla="*/ 419400 h 417600"/>
              </a:gdLst>
              <a:ahLst/>
              <a:cxnLst/>
              <a:rect l="textAreaLeft" t="textAreaTop" r="textAreaRight" b="textAreaBottom"/>
              <a:pathLst>
                <a:path w="310896" h="419227">
                  <a:moveTo>
                    <a:pt x="310896" y="337058"/>
                  </a:moveTo>
                  <a:lnTo>
                    <a:pt x="305562" y="408686"/>
                  </a:lnTo>
                  <a:cubicBezTo>
                    <a:pt x="276098" y="415671"/>
                    <a:pt x="247015" y="419227"/>
                    <a:pt x="218440" y="419227"/>
                  </a:cubicBezTo>
                  <a:cubicBezTo>
                    <a:pt x="147320" y="419227"/>
                    <a:pt x="93091" y="399542"/>
                    <a:pt x="55880" y="360172"/>
                  </a:cubicBezTo>
                  <a:cubicBezTo>
                    <a:pt x="18669" y="320802"/>
                    <a:pt x="0" y="273050"/>
                    <a:pt x="0" y="216916"/>
                  </a:cubicBezTo>
                  <a:cubicBezTo>
                    <a:pt x="0" y="158623"/>
                    <a:pt x="19685" y="107950"/>
                    <a:pt x="59309" y="64770"/>
                  </a:cubicBezTo>
                  <a:cubicBezTo>
                    <a:pt x="98933" y="21590"/>
                    <a:pt x="153035" y="0"/>
                    <a:pt x="221869" y="0"/>
                  </a:cubicBezTo>
                  <a:cubicBezTo>
                    <a:pt x="247142" y="0"/>
                    <a:pt x="271145" y="2921"/>
                    <a:pt x="293751" y="8763"/>
                  </a:cubicBezTo>
                  <a:lnTo>
                    <a:pt x="282829" y="80645"/>
                  </a:lnTo>
                  <a:cubicBezTo>
                    <a:pt x="258318" y="72771"/>
                    <a:pt x="234823" y="68834"/>
                    <a:pt x="212471" y="68834"/>
                  </a:cubicBezTo>
                  <a:cubicBezTo>
                    <a:pt x="170307" y="68834"/>
                    <a:pt x="139065" y="82169"/>
                    <a:pt x="118491" y="108839"/>
                  </a:cubicBezTo>
                  <a:cubicBezTo>
                    <a:pt x="97917" y="135509"/>
                    <a:pt x="87630" y="167894"/>
                    <a:pt x="87630" y="206121"/>
                  </a:cubicBezTo>
                  <a:cubicBezTo>
                    <a:pt x="87630" y="245110"/>
                    <a:pt x="99822" y="278892"/>
                    <a:pt x="124206" y="307594"/>
                  </a:cubicBezTo>
                  <a:cubicBezTo>
                    <a:pt x="148590" y="336296"/>
                    <a:pt x="182753" y="350520"/>
                    <a:pt x="226822" y="350520"/>
                  </a:cubicBezTo>
                  <a:cubicBezTo>
                    <a:pt x="252477" y="350520"/>
                    <a:pt x="280543" y="346075"/>
                    <a:pt x="310769" y="337185"/>
                  </a:cubicBezTo>
                </a:path>
              </a:pathLst>
            </a:custGeom>
            <a:solidFill>
              <a:srgbClr val="AE2013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pPr>
                <a:lnSpc>
                  <a:spcPct val="100000"/>
                </a:lnSpc>
              </a:pPr>
              <a:endParaRPr lang="ru-RU" sz="1800" b="0" strike="noStrike" spc="-1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248" name="Freeform 92">
              <a:extLst>
                <a:ext uri="{FF2B5EF4-FFF2-40B4-BE49-F238E27FC236}">
                  <a16:creationId xmlns:a16="http://schemas.microsoft.com/office/drawing/2014/main" id="{119C28B6-BD04-E331-C94E-FE9CD6B5B5A6}"/>
                </a:ext>
              </a:extLst>
            </p:cNvPr>
            <p:cNvSpPr/>
            <p:nvPr/>
          </p:nvSpPr>
          <p:spPr>
            <a:xfrm>
              <a:off x="7000920" y="4578480"/>
              <a:ext cx="308520" cy="403560"/>
            </a:xfrm>
            <a:custGeom>
              <a:avLst/>
              <a:gdLst>
                <a:gd name="textAreaLeft" fmla="*/ 0 w 308520"/>
                <a:gd name="textAreaRight" fmla="*/ 310320 w 308520"/>
                <a:gd name="textAreaTop" fmla="*/ 0 h 403560"/>
                <a:gd name="textAreaBottom" fmla="*/ 405360 h 403560"/>
              </a:gdLst>
              <a:ahLst/>
              <a:cxnLst/>
              <a:rect l="textAreaLeft" t="textAreaTop" r="textAreaRight" b="textAreaBottom"/>
              <a:pathLst>
                <a:path w="310388" h="405257">
                  <a:moveTo>
                    <a:pt x="310388" y="405257"/>
                  </a:moveTo>
                  <a:lnTo>
                    <a:pt x="223266" y="405257"/>
                  </a:lnTo>
                  <a:cubicBezTo>
                    <a:pt x="225298" y="346329"/>
                    <a:pt x="226441" y="277876"/>
                    <a:pt x="226441" y="199898"/>
                  </a:cubicBezTo>
                  <a:cubicBezTo>
                    <a:pt x="226441" y="155067"/>
                    <a:pt x="228092" y="110109"/>
                    <a:pt x="231394" y="65151"/>
                  </a:cubicBezTo>
                  <a:lnTo>
                    <a:pt x="78613" y="65151"/>
                  </a:lnTo>
                  <a:cubicBezTo>
                    <a:pt x="82169" y="108458"/>
                    <a:pt x="83947" y="152019"/>
                    <a:pt x="83947" y="195834"/>
                  </a:cubicBezTo>
                  <a:cubicBezTo>
                    <a:pt x="83947" y="274447"/>
                    <a:pt x="84963" y="344297"/>
                    <a:pt x="87122" y="405257"/>
                  </a:cubicBezTo>
                  <a:lnTo>
                    <a:pt x="0" y="405257"/>
                  </a:lnTo>
                  <a:cubicBezTo>
                    <a:pt x="2540" y="333629"/>
                    <a:pt x="3683" y="262636"/>
                    <a:pt x="3683" y="192024"/>
                  </a:cubicBezTo>
                  <a:cubicBezTo>
                    <a:pt x="3683" y="123952"/>
                    <a:pt x="2413" y="59944"/>
                    <a:pt x="0" y="0"/>
                  </a:cubicBezTo>
                  <a:lnTo>
                    <a:pt x="310388" y="0"/>
                  </a:lnTo>
                  <a:cubicBezTo>
                    <a:pt x="307848" y="57023"/>
                    <a:pt x="306705" y="121031"/>
                    <a:pt x="306705" y="192024"/>
                  </a:cubicBezTo>
                  <a:cubicBezTo>
                    <a:pt x="306705" y="264160"/>
                    <a:pt x="307975" y="335280"/>
                    <a:pt x="310388" y="405257"/>
                  </a:cubicBezTo>
                </a:path>
              </a:pathLst>
            </a:custGeom>
            <a:solidFill>
              <a:srgbClr val="AE2013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pPr>
                <a:lnSpc>
                  <a:spcPct val="100000"/>
                </a:lnSpc>
              </a:pPr>
              <a:endParaRPr lang="ru-RU" sz="1800" b="0" strike="noStrike" spc="-1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249" name="Freeform 93">
              <a:extLst>
                <a:ext uri="{FF2B5EF4-FFF2-40B4-BE49-F238E27FC236}">
                  <a16:creationId xmlns:a16="http://schemas.microsoft.com/office/drawing/2014/main" id="{B7963197-6700-B2B7-8A98-A25BEFB12560}"/>
                </a:ext>
              </a:extLst>
            </p:cNvPr>
            <p:cNvSpPr/>
            <p:nvPr/>
          </p:nvSpPr>
          <p:spPr>
            <a:xfrm>
              <a:off x="7364880" y="4541760"/>
              <a:ext cx="313560" cy="452520"/>
            </a:xfrm>
            <a:custGeom>
              <a:avLst/>
              <a:gdLst>
                <a:gd name="textAreaLeft" fmla="*/ 0 w 313560"/>
                <a:gd name="textAreaRight" fmla="*/ 315360 w 313560"/>
                <a:gd name="textAreaTop" fmla="*/ 0 h 452520"/>
                <a:gd name="textAreaBottom" fmla="*/ 454320 h 452520"/>
              </a:gdLst>
              <a:ahLst/>
              <a:cxnLst/>
              <a:rect l="textAreaLeft" t="textAreaTop" r="textAreaRight" b="textAreaBottom"/>
              <a:pathLst>
                <a:path w="315214" h="454406">
                  <a:moveTo>
                    <a:pt x="234188" y="303149"/>
                  </a:moveTo>
                  <a:cubicBezTo>
                    <a:pt x="234188" y="276225"/>
                    <a:pt x="227457" y="253873"/>
                    <a:pt x="214122" y="236347"/>
                  </a:cubicBezTo>
                  <a:cubicBezTo>
                    <a:pt x="200787" y="218821"/>
                    <a:pt x="181483" y="210058"/>
                    <a:pt x="156464" y="210058"/>
                  </a:cubicBezTo>
                  <a:cubicBezTo>
                    <a:pt x="121031" y="210058"/>
                    <a:pt x="93472" y="222377"/>
                    <a:pt x="74041" y="246761"/>
                  </a:cubicBezTo>
                  <a:cubicBezTo>
                    <a:pt x="74295" y="302387"/>
                    <a:pt x="80772" y="341376"/>
                    <a:pt x="93599" y="363601"/>
                  </a:cubicBezTo>
                  <a:cubicBezTo>
                    <a:pt x="106426" y="385826"/>
                    <a:pt x="126238" y="397129"/>
                    <a:pt x="153035" y="397129"/>
                  </a:cubicBezTo>
                  <a:cubicBezTo>
                    <a:pt x="177673" y="397129"/>
                    <a:pt x="197358" y="388239"/>
                    <a:pt x="212217" y="370332"/>
                  </a:cubicBezTo>
                  <a:cubicBezTo>
                    <a:pt x="227076" y="352425"/>
                    <a:pt x="234315" y="330073"/>
                    <a:pt x="234315" y="303149"/>
                  </a:cubicBezTo>
                  <a:moveTo>
                    <a:pt x="314960" y="293497"/>
                  </a:moveTo>
                  <a:cubicBezTo>
                    <a:pt x="314960" y="345313"/>
                    <a:pt x="298577" y="385191"/>
                    <a:pt x="265938" y="412877"/>
                  </a:cubicBezTo>
                  <a:cubicBezTo>
                    <a:pt x="233300" y="440563"/>
                    <a:pt x="194056" y="454406"/>
                    <a:pt x="148082" y="454406"/>
                  </a:cubicBezTo>
                  <a:cubicBezTo>
                    <a:pt x="92965" y="454406"/>
                    <a:pt x="54356" y="437642"/>
                    <a:pt x="32640" y="404114"/>
                  </a:cubicBezTo>
                  <a:cubicBezTo>
                    <a:pt x="10923" y="370586"/>
                    <a:pt x="0" y="316357"/>
                    <a:pt x="0" y="241554"/>
                  </a:cubicBezTo>
                  <a:cubicBezTo>
                    <a:pt x="0" y="202311"/>
                    <a:pt x="4065" y="168910"/>
                    <a:pt x="12192" y="141351"/>
                  </a:cubicBezTo>
                  <a:cubicBezTo>
                    <a:pt x="20320" y="113792"/>
                    <a:pt x="32766" y="90932"/>
                    <a:pt x="49657" y="72898"/>
                  </a:cubicBezTo>
                  <a:cubicBezTo>
                    <a:pt x="66549" y="54864"/>
                    <a:pt x="88011" y="41021"/>
                    <a:pt x="113919" y="31369"/>
                  </a:cubicBezTo>
                  <a:cubicBezTo>
                    <a:pt x="139828" y="21717"/>
                    <a:pt x="170688" y="15113"/>
                    <a:pt x="206375" y="11557"/>
                  </a:cubicBezTo>
                  <a:cubicBezTo>
                    <a:pt x="217551" y="10541"/>
                    <a:pt x="229743" y="8890"/>
                    <a:pt x="242951" y="6731"/>
                  </a:cubicBezTo>
                  <a:cubicBezTo>
                    <a:pt x="256160" y="4572"/>
                    <a:pt x="271399" y="2286"/>
                    <a:pt x="288925" y="0"/>
                  </a:cubicBezTo>
                  <a:lnTo>
                    <a:pt x="285242" y="69723"/>
                  </a:lnTo>
                  <a:cubicBezTo>
                    <a:pt x="279781" y="70358"/>
                    <a:pt x="269748" y="71628"/>
                    <a:pt x="254762" y="73406"/>
                  </a:cubicBezTo>
                  <a:cubicBezTo>
                    <a:pt x="239776" y="75184"/>
                    <a:pt x="220980" y="77724"/>
                    <a:pt x="198501" y="80518"/>
                  </a:cubicBezTo>
                  <a:cubicBezTo>
                    <a:pt x="179198" y="83058"/>
                    <a:pt x="161925" y="86233"/>
                    <a:pt x="146686" y="90297"/>
                  </a:cubicBezTo>
                  <a:cubicBezTo>
                    <a:pt x="131446" y="94361"/>
                    <a:pt x="118492" y="100457"/>
                    <a:pt x="107824" y="108458"/>
                  </a:cubicBezTo>
                  <a:cubicBezTo>
                    <a:pt x="97156" y="116459"/>
                    <a:pt x="88901" y="127381"/>
                    <a:pt x="82932" y="140843"/>
                  </a:cubicBezTo>
                  <a:cubicBezTo>
                    <a:pt x="76963" y="154305"/>
                    <a:pt x="73661" y="171831"/>
                    <a:pt x="72772" y="193421"/>
                  </a:cubicBezTo>
                  <a:lnTo>
                    <a:pt x="75820" y="193421"/>
                  </a:lnTo>
                  <a:cubicBezTo>
                    <a:pt x="99442" y="165989"/>
                    <a:pt x="131446" y="152400"/>
                    <a:pt x="171705" y="152400"/>
                  </a:cubicBezTo>
                  <a:cubicBezTo>
                    <a:pt x="213488" y="152400"/>
                    <a:pt x="247778" y="163830"/>
                    <a:pt x="274701" y="186563"/>
                  </a:cubicBezTo>
                  <a:cubicBezTo>
                    <a:pt x="301625" y="209296"/>
                    <a:pt x="315215" y="244983"/>
                    <a:pt x="315215" y="293370"/>
                  </a:cubicBezTo>
                </a:path>
              </a:pathLst>
            </a:custGeom>
            <a:solidFill>
              <a:srgbClr val="AE2013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pPr>
                <a:lnSpc>
                  <a:spcPct val="100000"/>
                </a:lnSpc>
              </a:pPr>
              <a:endParaRPr lang="ru-RU" sz="1800" b="0" strike="noStrike" spc="-1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250" name="Freeform 94">
              <a:extLst>
                <a:ext uri="{FF2B5EF4-FFF2-40B4-BE49-F238E27FC236}">
                  <a16:creationId xmlns:a16="http://schemas.microsoft.com/office/drawing/2014/main" id="{A80A8D14-565B-C3C4-5C24-D2031E91638D}"/>
                </a:ext>
              </a:extLst>
            </p:cNvPr>
            <p:cNvSpPr/>
            <p:nvPr/>
          </p:nvSpPr>
          <p:spPr>
            <a:xfrm>
              <a:off x="7734960" y="4578480"/>
              <a:ext cx="256680" cy="403560"/>
            </a:xfrm>
            <a:custGeom>
              <a:avLst/>
              <a:gdLst>
                <a:gd name="textAreaLeft" fmla="*/ 0 w 256680"/>
                <a:gd name="textAreaRight" fmla="*/ 258480 w 256680"/>
                <a:gd name="textAreaTop" fmla="*/ 0 h 403560"/>
                <a:gd name="textAreaBottom" fmla="*/ 405360 h 403560"/>
              </a:gdLst>
              <a:ahLst/>
              <a:cxnLst/>
              <a:rect l="textAreaLeft" t="textAreaTop" r="textAreaRight" b="textAreaBottom"/>
              <a:pathLst>
                <a:path w="258572" h="405257">
                  <a:moveTo>
                    <a:pt x="258572" y="127"/>
                  </a:moveTo>
                  <a:lnTo>
                    <a:pt x="256413" y="71120"/>
                  </a:lnTo>
                  <a:cubicBezTo>
                    <a:pt x="189611" y="68072"/>
                    <a:pt x="130429" y="66421"/>
                    <a:pt x="78740" y="66421"/>
                  </a:cubicBezTo>
                  <a:cubicBezTo>
                    <a:pt x="82042" y="99187"/>
                    <a:pt x="83693" y="148590"/>
                    <a:pt x="83693" y="214503"/>
                  </a:cubicBezTo>
                  <a:cubicBezTo>
                    <a:pt x="83693" y="300863"/>
                    <a:pt x="84582" y="364363"/>
                    <a:pt x="86487" y="405257"/>
                  </a:cubicBezTo>
                  <a:lnTo>
                    <a:pt x="0" y="405257"/>
                  </a:lnTo>
                  <a:cubicBezTo>
                    <a:pt x="2540" y="348869"/>
                    <a:pt x="3683" y="281559"/>
                    <a:pt x="3683" y="203581"/>
                  </a:cubicBezTo>
                  <a:cubicBezTo>
                    <a:pt x="3683" y="112903"/>
                    <a:pt x="2413" y="45085"/>
                    <a:pt x="0" y="0"/>
                  </a:cubicBezTo>
                  <a:close/>
                </a:path>
              </a:pathLst>
            </a:custGeom>
            <a:solidFill>
              <a:srgbClr val="AE2013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pPr>
                <a:lnSpc>
                  <a:spcPct val="100000"/>
                </a:lnSpc>
              </a:pPr>
              <a:endParaRPr lang="ru-RU" sz="1800" b="0" strike="noStrike" spc="-1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251" name="Freeform 95">
              <a:extLst>
                <a:ext uri="{FF2B5EF4-FFF2-40B4-BE49-F238E27FC236}">
                  <a16:creationId xmlns:a16="http://schemas.microsoft.com/office/drawing/2014/main" id="{D428344F-8EFE-4A21-6638-B8AD68BAC462}"/>
                </a:ext>
              </a:extLst>
            </p:cNvPr>
            <p:cNvSpPr/>
            <p:nvPr/>
          </p:nvSpPr>
          <p:spPr>
            <a:xfrm>
              <a:off x="8029440" y="4578480"/>
              <a:ext cx="337680" cy="415800"/>
            </a:xfrm>
            <a:custGeom>
              <a:avLst/>
              <a:gdLst>
                <a:gd name="textAreaLeft" fmla="*/ 0 w 337680"/>
                <a:gd name="textAreaRight" fmla="*/ 339480 w 337680"/>
                <a:gd name="textAreaTop" fmla="*/ 0 h 415800"/>
                <a:gd name="textAreaBottom" fmla="*/ 417600 h 415800"/>
              </a:gdLst>
              <a:ahLst/>
              <a:cxnLst/>
              <a:rect l="textAreaLeft" t="textAreaTop" r="textAreaRight" b="textAreaBottom"/>
              <a:pathLst>
                <a:path w="339470" h="417703">
                  <a:moveTo>
                    <a:pt x="0" y="254"/>
                  </a:moveTo>
                  <a:cubicBezTo>
                    <a:pt x="0" y="4826"/>
                    <a:pt x="24765" y="50927"/>
                    <a:pt x="74422" y="138557"/>
                  </a:cubicBezTo>
                  <a:cubicBezTo>
                    <a:pt x="124079" y="226187"/>
                    <a:pt x="148844" y="276987"/>
                    <a:pt x="148844" y="290830"/>
                  </a:cubicBezTo>
                  <a:cubicBezTo>
                    <a:pt x="138684" y="316103"/>
                    <a:pt x="124714" y="332740"/>
                    <a:pt x="106934" y="340741"/>
                  </a:cubicBezTo>
                  <a:cubicBezTo>
                    <a:pt x="89154" y="348742"/>
                    <a:pt x="61595" y="352679"/>
                    <a:pt x="24257" y="352679"/>
                  </a:cubicBezTo>
                  <a:lnTo>
                    <a:pt x="30099" y="417703"/>
                  </a:lnTo>
                  <a:lnTo>
                    <a:pt x="32004" y="417703"/>
                  </a:lnTo>
                  <a:cubicBezTo>
                    <a:pt x="79882" y="417449"/>
                    <a:pt x="116967" y="408559"/>
                    <a:pt x="143382" y="391033"/>
                  </a:cubicBezTo>
                  <a:cubicBezTo>
                    <a:pt x="170179" y="373253"/>
                    <a:pt x="196215" y="341757"/>
                    <a:pt x="221487" y="296545"/>
                  </a:cubicBezTo>
                  <a:cubicBezTo>
                    <a:pt x="246760" y="251333"/>
                    <a:pt x="272795" y="193421"/>
                    <a:pt x="299466" y="123063"/>
                  </a:cubicBezTo>
                  <a:cubicBezTo>
                    <a:pt x="326136" y="52705"/>
                    <a:pt x="339470" y="11557"/>
                    <a:pt x="339470" y="0"/>
                  </a:cubicBezTo>
                  <a:lnTo>
                    <a:pt x="255397" y="0"/>
                  </a:lnTo>
                  <a:cubicBezTo>
                    <a:pt x="255397" y="25908"/>
                    <a:pt x="234315" y="97663"/>
                    <a:pt x="192278" y="215392"/>
                  </a:cubicBezTo>
                  <a:lnTo>
                    <a:pt x="188849" y="215392"/>
                  </a:lnTo>
                  <a:cubicBezTo>
                    <a:pt x="188849" y="206502"/>
                    <a:pt x="173736" y="169799"/>
                    <a:pt x="143510" y="105410"/>
                  </a:cubicBezTo>
                  <a:cubicBezTo>
                    <a:pt x="113284" y="41021"/>
                    <a:pt x="98170" y="5842"/>
                    <a:pt x="98170" y="127"/>
                  </a:cubicBezTo>
                  <a:close/>
                </a:path>
              </a:pathLst>
            </a:custGeom>
            <a:solidFill>
              <a:srgbClr val="AE2013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pPr>
                <a:lnSpc>
                  <a:spcPct val="100000"/>
                </a:lnSpc>
              </a:pPr>
              <a:endParaRPr lang="ru-RU" sz="1800" b="0" strike="noStrike" spc="-1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252" name="Freeform 96">
              <a:extLst>
                <a:ext uri="{FF2B5EF4-FFF2-40B4-BE49-F238E27FC236}">
                  <a16:creationId xmlns:a16="http://schemas.microsoft.com/office/drawing/2014/main" id="{6BF11FFF-1F67-7587-5028-BBA581FE2077}"/>
                </a:ext>
              </a:extLst>
            </p:cNvPr>
            <p:cNvSpPr/>
            <p:nvPr/>
          </p:nvSpPr>
          <p:spPr>
            <a:xfrm>
              <a:off x="5413320" y="2958480"/>
              <a:ext cx="1430640" cy="1430640"/>
            </a:xfrm>
            <a:custGeom>
              <a:avLst/>
              <a:gdLst>
                <a:gd name="textAreaLeft" fmla="*/ 0 w 1430640"/>
                <a:gd name="textAreaRight" fmla="*/ 1432440 w 1430640"/>
                <a:gd name="textAreaTop" fmla="*/ 0 h 1430640"/>
                <a:gd name="textAreaBottom" fmla="*/ 1432440 h 1430640"/>
              </a:gdLst>
              <a:ahLst/>
              <a:cxnLst/>
              <a:rect l="textAreaLeft" t="textAreaTop" r="textAreaRight" b="textAreaBottom"/>
              <a:pathLst>
                <a:path w="1432306" h="1432306">
                  <a:moveTo>
                    <a:pt x="716153" y="187071"/>
                  </a:moveTo>
                  <a:cubicBezTo>
                    <a:pt x="424434" y="187071"/>
                    <a:pt x="187071" y="424434"/>
                    <a:pt x="187071" y="716153"/>
                  </a:cubicBezTo>
                  <a:cubicBezTo>
                    <a:pt x="187071" y="1007872"/>
                    <a:pt x="424434" y="1245235"/>
                    <a:pt x="716153" y="1245235"/>
                  </a:cubicBezTo>
                  <a:cubicBezTo>
                    <a:pt x="1007872" y="1245235"/>
                    <a:pt x="1245235" y="1007872"/>
                    <a:pt x="1245235" y="716153"/>
                  </a:cubicBezTo>
                  <a:cubicBezTo>
                    <a:pt x="1245235" y="424434"/>
                    <a:pt x="1007872" y="187071"/>
                    <a:pt x="716153" y="187071"/>
                  </a:cubicBezTo>
                  <a:moveTo>
                    <a:pt x="716153" y="1432306"/>
                  </a:moveTo>
                  <a:cubicBezTo>
                    <a:pt x="321183" y="1432306"/>
                    <a:pt x="0" y="1110996"/>
                    <a:pt x="0" y="716153"/>
                  </a:cubicBezTo>
                  <a:cubicBezTo>
                    <a:pt x="0" y="321310"/>
                    <a:pt x="321183" y="0"/>
                    <a:pt x="716153" y="0"/>
                  </a:cubicBezTo>
                  <a:cubicBezTo>
                    <a:pt x="1111123" y="0"/>
                    <a:pt x="1432306" y="321310"/>
                    <a:pt x="1432306" y="716153"/>
                  </a:cubicBezTo>
                  <a:cubicBezTo>
                    <a:pt x="1432306" y="1110996"/>
                    <a:pt x="1110996" y="1432306"/>
                    <a:pt x="716153" y="1432306"/>
                  </a:cubicBezTo>
                </a:path>
              </a:pathLst>
            </a:custGeom>
            <a:solidFill>
              <a:srgbClr val="AE2013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pPr>
                <a:lnSpc>
                  <a:spcPct val="100000"/>
                </a:lnSpc>
              </a:pPr>
              <a:endParaRPr lang="ru-RU" sz="1800" b="0" strike="noStrike" spc="-1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253" name="Freeform 97">
              <a:extLst>
                <a:ext uri="{FF2B5EF4-FFF2-40B4-BE49-F238E27FC236}">
                  <a16:creationId xmlns:a16="http://schemas.microsoft.com/office/drawing/2014/main" id="{5FA96DD5-D0CC-3647-891C-E2F28A910A87}"/>
                </a:ext>
              </a:extLst>
            </p:cNvPr>
            <p:cNvSpPr/>
            <p:nvPr/>
          </p:nvSpPr>
          <p:spPr>
            <a:xfrm>
              <a:off x="6936840" y="2958480"/>
              <a:ext cx="1430640" cy="1430640"/>
            </a:xfrm>
            <a:custGeom>
              <a:avLst/>
              <a:gdLst>
                <a:gd name="textAreaLeft" fmla="*/ 0 w 1430640"/>
                <a:gd name="textAreaRight" fmla="*/ 1432440 w 1430640"/>
                <a:gd name="textAreaTop" fmla="*/ 0 h 1430640"/>
                <a:gd name="textAreaBottom" fmla="*/ 1432440 h 1430640"/>
              </a:gdLst>
              <a:ahLst/>
              <a:cxnLst/>
              <a:rect l="textAreaLeft" t="textAreaTop" r="textAreaRight" b="textAreaBottom"/>
              <a:pathLst>
                <a:path w="1432306" h="1432306">
                  <a:moveTo>
                    <a:pt x="716153" y="187071"/>
                  </a:moveTo>
                  <a:cubicBezTo>
                    <a:pt x="424434" y="187071"/>
                    <a:pt x="187071" y="424434"/>
                    <a:pt x="187071" y="716153"/>
                  </a:cubicBezTo>
                  <a:cubicBezTo>
                    <a:pt x="187071" y="1007872"/>
                    <a:pt x="424434" y="1245235"/>
                    <a:pt x="716153" y="1245235"/>
                  </a:cubicBezTo>
                  <a:cubicBezTo>
                    <a:pt x="1007872" y="1245235"/>
                    <a:pt x="1245235" y="1007872"/>
                    <a:pt x="1245235" y="716153"/>
                  </a:cubicBezTo>
                  <a:cubicBezTo>
                    <a:pt x="1245235" y="424434"/>
                    <a:pt x="1007872" y="187071"/>
                    <a:pt x="716153" y="187071"/>
                  </a:cubicBezTo>
                  <a:moveTo>
                    <a:pt x="716153" y="1432306"/>
                  </a:moveTo>
                  <a:cubicBezTo>
                    <a:pt x="321310" y="1432306"/>
                    <a:pt x="0" y="1110996"/>
                    <a:pt x="0" y="716153"/>
                  </a:cubicBezTo>
                  <a:cubicBezTo>
                    <a:pt x="0" y="321310"/>
                    <a:pt x="321183" y="0"/>
                    <a:pt x="716153" y="0"/>
                  </a:cubicBezTo>
                  <a:cubicBezTo>
                    <a:pt x="1111123" y="0"/>
                    <a:pt x="1432306" y="321310"/>
                    <a:pt x="1432306" y="716153"/>
                  </a:cubicBezTo>
                  <a:cubicBezTo>
                    <a:pt x="1432306" y="1110996"/>
                    <a:pt x="1110996" y="1432306"/>
                    <a:pt x="716153" y="1432306"/>
                  </a:cubicBezTo>
                </a:path>
              </a:pathLst>
            </a:custGeom>
            <a:solidFill>
              <a:srgbClr val="AE2013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pPr>
                <a:lnSpc>
                  <a:spcPct val="100000"/>
                </a:lnSpc>
              </a:pPr>
              <a:endParaRPr lang="ru-RU" sz="1800" b="0" strike="noStrike" spc="-1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254" name="Freeform 98">
              <a:extLst>
                <a:ext uri="{FF2B5EF4-FFF2-40B4-BE49-F238E27FC236}">
                  <a16:creationId xmlns:a16="http://schemas.microsoft.com/office/drawing/2014/main" id="{CAEE1638-7B27-E2B0-13EA-C1D5C44527A9}"/>
                </a:ext>
              </a:extLst>
            </p:cNvPr>
            <p:cNvSpPr/>
            <p:nvPr/>
          </p:nvSpPr>
          <p:spPr>
            <a:xfrm>
              <a:off x="4127400" y="2958480"/>
              <a:ext cx="921600" cy="801360"/>
            </a:xfrm>
            <a:custGeom>
              <a:avLst/>
              <a:gdLst>
                <a:gd name="textAreaLeft" fmla="*/ 0 w 921600"/>
                <a:gd name="textAreaRight" fmla="*/ 923400 w 921600"/>
                <a:gd name="textAreaTop" fmla="*/ 0 h 801360"/>
                <a:gd name="textAreaBottom" fmla="*/ 803160 h 801360"/>
              </a:gdLst>
              <a:ahLst/>
              <a:cxnLst/>
              <a:rect l="textAreaLeft" t="textAreaTop" r="textAreaRight" b="textAreaBottom"/>
              <a:pathLst>
                <a:path w="923417" h="803148">
                  <a:moveTo>
                    <a:pt x="923417" y="0"/>
                  </a:moveTo>
                  <a:lnTo>
                    <a:pt x="0" y="0"/>
                  </a:lnTo>
                  <a:lnTo>
                    <a:pt x="0" y="211582"/>
                  </a:lnTo>
                  <a:lnTo>
                    <a:pt x="595503" y="211582"/>
                  </a:lnTo>
                  <a:lnTo>
                    <a:pt x="0" y="711581"/>
                  </a:lnTo>
                  <a:lnTo>
                    <a:pt x="208407" y="803148"/>
                  </a:lnTo>
                  <a:lnTo>
                    <a:pt x="923417" y="212344"/>
                  </a:lnTo>
                  <a:lnTo>
                    <a:pt x="922655" y="211455"/>
                  </a:lnTo>
                  <a:lnTo>
                    <a:pt x="923417" y="211455"/>
                  </a:lnTo>
                  <a:close/>
                </a:path>
              </a:pathLst>
            </a:custGeom>
            <a:solidFill>
              <a:srgbClr val="C8A06B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pPr>
                <a:lnSpc>
                  <a:spcPct val="100000"/>
                </a:lnSpc>
              </a:pPr>
              <a:endParaRPr lang="ru-RU" sz="1800" b="0" strike="noStrike" spc="-1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255" name="Freeform 99">
              <a:extLst>
                <a:ext uri="{FF2B5EF4-FFF2-40B4-BE49-F238E27FC236}">
                  <a16:creationId xmlns:a16="http://schemas.microsoft.com/office/drawing/2014/main" id="{68D46450-5616-8EAB-F9F2-2E6A1BF38F32}"/>
                </a:ext>
              </a:extLst>
            </p:cNvPr>
            <p:cNvSpPr/>
            <p:nvPr/>
          </p:nvSpPr>
          <p:spPr>
            <a:xfrm>
              <a:off x="4127400" y="3501720"/>
              <a:ext cx="1209240" cy="1480680"/>
            </a:xfrm>
            <a:custGeom>
              <a:avLst/>
              <a:gdLst>
                <a:gd name="textAreaLeft" fmla="*/ 0 w 1209240"/>
                <a:gd name="textAreaRight" fmla="*/ 1211040 w 1209240"/>
                <a:gd name="textAreaTop" fmla="*/ 0 h 1480680"/>
                <a:gd name="textAreaBottom" fmla="*/ 1482480 h 1480680"/>
              </a:gdLst>
              <a:ahLst/>
              <a:cxnLst/>
              <a:rect l="textAreaLeft" t="textAreaTop" r="textAreaRight" b="textAreaBottom"/>
              <a:pathLst>
                <a:path w="1210945" h="1482471">
                  <a:moveTo>
                    <a:pt x="469519" y="0"/>
                  </a:moveTo>
                  <a:cubicBezTo>
                    <a:pt x="291465" y="0"/>
                    <a:pt x="127889" y="63246"/>
                    <a:pt x="0" y="168275"/>
                  </a:cubicBezTo>
                  <a:lnTo>
                    <a:pt x="209296" y="259588"/>
                  </a:lnTo>
                  <a:cubicBezTo>
                    <a:pt x="286766" y="217551"/>
                    <a:pt x="375412" y="193675"/>
                    <a:pt x="469646" y="193675"/>
                  </a:cubicBezTo>
                  <a:cubicBezTo>
                    <a:pt x="771652" y="193675"/>
                    <a:pt x="1017270" y="439293"/>
                    <a:pt x="1017270" y="741299"/>
                  </a:cubicBezTo>
                  <a:cubicBezTo>
                    <a:pt x="1017270" y="1043305"/>
                    <a:pt x="771525" y="1288923"/>
                    <a:pt x="469646" y="1288923"/>
                  </a:cubicBezTo>
                  <a:cubicBezTo>
                    <a:pt x="377063" y="1288923"/>
                    <a:pt x="285877" y="1266317"/>
                    <a:pt x="209296" y="1225677"/>
                  </a:cubicBezTo>
                  <a:lnTo>
                    <a:pt x="0" y="1312545"/>
                  </a:lnTo>
                  <a:cubicBezTo>
                    <a:pt x="9017" y="1320292"/>
                    <a:pt x="23622" y="1331976"/>
                    <a:pt x="26543" y="1334135"/>
                  </a:cubicBezTo>
                  <a:cubicBezTo>
                    <a:pt x="150241" y="1426845"/>
                    <a:pt x="303403" y="1482471"/>
                    <a:pt x="469646" y="1482471"/>
                  </a:cubicBezTo>
                  <a:cubicBezTo>
                    <a:pt x="878332" y="1482471"/>
                    <a:pt x="1210945" y="1149985"/>
                    <a:pt x="1210945" y="741172"/>
                  </a:cubicBezTo>
                  <a:cubicBezTo>
                    <a:pt x="1210945" y="332359"/>
                    <a:pt x="878332" y="0"/>
                    <a:pt x="469519" y="0"/>
                  </a:cubicBezTo>
                </a:path>
              </a:pathLst>
            </a:custGeom>
            <a:solidFill>
              <a:srgbClr val="AE2013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pPr>
                <a:lnSpc>
                  <a:spcPct val="100000"/>
                </a:lnSpc>
              </a:pPr>
              <a:endParaRPr lang="ru-RU" sz="1800" b="0" strike="noStrike" spc="-1">
                <a:solidFill>
                  <a:srgbClr val="000000"/>
                </a:solidFill>
                <a:latin typeface="Arial"/>
              </a:endParaRPr>
            </a:p>
          </p:txBody>
        </p:sp>
      </p:grpSp>
      <p:sp>
        <p:nvSpPr>
          <p:cNvPr id="256" name="TextBox 100">
            <a:extLst>
              <a:ext uri="{FF2B5EF4-FFF2-40B4-BE49-F238E27FC236}">
                <a16:creationId xmlns:a16="http://schemas.microsoft.com/office/drawing/2014/main" id="{ED7499BC-CCF9-1B39-E6F3-8D5A1239325D}"/>
              </a:ext>
            </a:extLst>
          </p:cNvPr>
          <p:cNvSpPr/>
          <p:nvPr/>
        </p:nvSpPr>
        <p:spPr>
          <a:xfrm>
            <a:off x="17389440" y="12126600"/>
            <a:ext cx="3029040" cy="18126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spAutoFit/>
          </a:bodyPr>
          <a:lstStyle/>
          <a:p>
            <a:pPr defTabSz="914400">
              <a:lnSpc>
                <a:spcPts val="7138"/>
              </a:lnSpc>
            </a:pPr>
            <a:r>
              <a:rPr lang="en-US" sz="5100" b="1" strike="noStrike" spc="-21">
                <a:solidFill>
                  <a:srgbClr val="C8A06B"/>
                </a:solidFill>
                <a:latin typeface="IBM Plex Sans Bold"/>
                <a:ea typeface="IBM Plex Sans Bold"/>
              </a:rPr>
              <a:t>2025 год</a:t>
            </a:r>
            <a:endParaRPr lang="ru-RU" sz="51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7" name="TextBox 101">
            <a:extLst>
              <a:ext uri="{FF2B5EF4-FFF2-40B4-BE49-F238E27FC236}">
                <a16:creationId xmlns:a16="http://schemas.microsoft.com/office/drawing/2014/main" id="{982ED400-3AFE-EB2A-5E07-B1B2261B7557}"/>
              </a:ext>
            </a:extLst>
          </p:cNvPr>
          <p:cNvSpPr/>
          <p:nvPr/>
        </p:nvSpPr>
        <p:spPr>
          <a:xfrm>
            <a:off x="1980720" y="5347800"/>
            <a:ext cx="20519280" cy="6158674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sp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3000" b="1" dirty="0">
                <a:solidFill>
                  <a:srgbClr val="505050"/>
                </a:solidFill>
                <a:latin typeface="Open Sans"/>
                <a:ea typeface="Open Sans"/>
                <a:cs typeface="Open Sans"/>
                <a:sym typeface="Open Sans"/>
              </a:rPr>
              <a:t>Проектное решение №5:</a:t>
            </a:r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3000" dirty="0">
                <a:solidFill>
                  <a:srgbClr val="505050"/>
                </a:solidFill>
                <a:latin typeface="Open Sans"/>
                <a:ea typeface="Open Sans"/>
                <a:cs typeface="Open Sans"/>
                <a:sym typeface="Open Sans"/>
              </a:rPr>
              <a:t>Мероприятия и медиа-кампания, направленные на вовлечение студентов и школьников в трудовую деятельность. Поможет молодёжи сформировать осознанные профессиональные траектории.</a:t>
            </a:r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3000" b="1" dirty="0">
                <a:solidFill>
                  <a:srgbClr val="505050"/>
                </a:solidFill>
                <a:latin typeface="Open Sans"/>
                <a:ea typeface="Open Sans"/>
                <a:cs typeface="Open Sans"/>
                <a:sym typeface="Open Sans"/>
              </a:rPr>
              <a:t>Мероприятия:</a:t>
            </a:r>
          </a:p>
          <a:p>
            <a:pPr marL="514350" marR="0" lvl="0" indent="-51435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505050"/>
              </a:buClr>
              <a:buSzPts val="2600"/>
              <a:buFont typeface="+mj-lt"/>
              <a:buAutoNum type="arabicPeriod"/>
            </a:pPr>
            <a:r>
              <a:rPr lang="ru-RU" sz="3000" dirty="0">
                <a:solidFill>
                  <a:srgbClr val="505050"/>
                </a:solidFill>
                <a:latin typeface="Open Sans"/>
                <a:ea typeface="Open Sans"/>
                <a:cs typeface="Open Sans"/>
                <a:sym typeface="Open Sans"/>
              </a:rPr>
              <a:t>Профориентационный опрос</a:t>
            </a:r>
          </a:p>
          <a:p>
            <a:pPr marL="514350" marR="0" lvl="0" indent="-51435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505050"/>
              </a:buClr>
              <a:buSzPts val="2600"/>
              <a:buFont typeface="+mj-lt"/>
              <a:buAutoNum type="arabicPeriod"/>
            </a:pPr>
            <a:r>
              <a:rPr lang="ru-RU" sz="3000" dirty="0">
                <a:solidFill>
                  <a:srgbClr val="505050"/>
                </a:solidFill>
                <a:latin typeface="Open Sans"/>
                <a:ea typeface="Open Sans"/>
                <a:cs typeface="Open Sans"/>
                <a:sym typeface="Open Sans"/>
              </a:rPr>
              <a:t>Медиа-журнал «Каталог профессий»</a:t>
            </a:r>
          </a:p>
          <a:p>
            <a:pPr marL="514350" marR="0" lvl="0" indent="-51435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505050"/>
              </a:buClr>
              <a:buSzPts val="2600"/>
              <a:buFont typeface="+mj-lt"/>
              <a:buAutoNum type="arabicPeriod"/>
            </a:pPr>
            <a:r>
              <a:rPr lang="ru-RU" sz="3000" dirty="0">
                <a:solidFill>
                  <a:srgbClr val="505050"/>
                </a:solidFill>
                <a:latin typeface="Open Sans"/>
                <a:ea typeface="Open Sans"/>
                <a:cs typeface="Open Sans"/>
                <a:sym typeface="Open Sans"/>
              </a:rPr>
              <a:t>Рубрика «Профессии в лицах»</a:t>
            </a:r>
          </a:p>
          <a:p>
            <a:pPr marL="514350" marR="0" lvl="0" indent="-51435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505050"/>
              </a:buClr>
              <a:buSzPts val="2600"/>
              <a:buFont typeface="+mj-lt"/>
              <a:buAutoNum type="arabicPeriod"/>
            </a:pPr>
            <a:r>
              <a:rPr lang="ru-RU" sz="3000" dirty="0">
                <a:solidFill>
                  <a:srgbClr val="505050"/>
                </a:solidFill>
                <a:latin typeface="Open Sans"/>
                <a:ea typeface="Open Sans"/>
                <a:cs typeface="Open Sans"/>
                <a:sym typeface="Open Sans"/>
              </a:rPr>
              <a:t>Серия интервью «Профессия ученого – профессия будущего»</a:t>
            </a:r>
          </a:p>
          <a:p>
            <a:pPr marL="514350" marR="0" lvl="0" indent="-51435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505050"/>
              </a:buClr>
              <a:buSzPts val="2600"/>
              <a:buFont typeface="+mj-lt"/>
              <a:buAutoNum type="arabicPeriod"/>
            </a:pPr>
            <a:r>
              <a:rPr lang="ru-RU" sz="3000" dirty="0">
                <a:solidFill>
                  <a:srgbClr val="505050"/>
                </a:solidFill>
                <a:latin typeface="Open Sans"/>
                <a:ea typeface="Open Sans"/>
                <a:cs typeface="Open Sans"/>
                <a:sym typeface="Open Sans"/>
              </a:rPr>
              <a:t>Рубрика «Творчество в науке»</a:t>
            </a:r>
          </a:p>
        </p:txBody>
      </p:sp>
      <p:sp>
        <p:nvSpPr>
          <p:cNvPr id="258" name="Freeform 102">
            <a:extLst>
              <a:ext uri="{FF2B5EF4-FFF2-40B4-BE49-F238E27FC236}">
                <a16:creationId xmlns:a16="http://schemas.microsoft.com/office/drawing/2014/main" id="{2B8191A9-5A94-26E2-7533-18F7B0FFDC79}"/>
              </a:ext>
            </a:extLst>
          </p:cNvPr>
          <p:cNvSpPr/>
          <p:nvPr/>
        </p:nvSpPr>
        <p:spPr>
          <a:xfrm>
            <a:off x="9271080" y="2959920"/>
            <a:ext cx="3064320" cy="2109960"/>
          </a:xfrm>
          <a:custGeom>
            <a:avLst/>
            <a:gdLst>
              <a:gd name="textAreaLeft" fmla="*/ 0 w 3064320"/>
              <a:gd name="textAreaRight" fmla="*/ 3066120 w 3064320"/>
              <a:gd name="textAreaTop" fmla="*/ 0 h 2109960"/>
              <a:gd name="textAreaBottom" fmla="*/ 2111760 h 2109960"/>
            </a:gdLst>
            <a:ahLst/>
            <a:cxnLst/>
            <a:rect l="textAreaLeft" t="textAreaTop" r="textAreaRight" b="textAreaBottom"/>
            <a:pathLst>
              <a:path w="3066067" h="2111754">
                <a:moveTo>
                  <a:pt x="0" y="0"/>
                </a:moveTo>
                <a:lnTo>
                  <a:pt x="3066068" y="0"/>
                </a:lnTo>
                <a:lnTo>
                  <a:pt x="3066068" y="2111754"/>
                </a:lnTo>
                <a:lnTo>
                  <a:pt x="0" y="2111754"/>
                </a:lnTo>
                <a:lnTo>
                  <a:pt x="0" y="0"/>
                </a:lnTo>
                <a:close/>
              </a:path>
            </a:pathLst>
          </a:custGeom>
          <a:blipFill rotWithShape="0">
            <a:blip r:embed="rId40"/>
            <a:srcRect/>
            <a:stretch/>
          </a:blip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>
              <a:lnSpc>
                <a:spcPct val="100000"/>
              </a:lnSpc>
            </a:pPr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8284916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9C34A4C-90BF-47DA-9F44-4F8BF9EE122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8" name="Group 2">
            <a:extLst>
              <a:ext uri="{FF2B5EF4-FFF2-40B4-BE49-F238E27FC236}">
                <a16:creationId xmlns:a16="http://schemas.microsoft.com/office/drawing/2014/main" id="{5A159C2D-CA59-526C-8F3A-87B164CB4148}"/>
              </a:ext>
            </a:extLst>
          </p:cNvPr>
          <p:cNvGrpSpPr/>
          <p:nvPr/>
        </p:nvGrpSpPr>
        <p:grpSpPr>
          <a:xfrm>
            <a:off x="0" y="0"/>
            <a:ext cx="24382080" cy="2055600"/>
            <a:chOff x="0" y="0"/>
            <a:chExt cx="24382080" cy="2055600"/>
          </a:xfrm>
        </p:grpSpPr>
        <p:sp>
          <p:nvSpPr>
            <p:cNvPr id="159" name="Freeform 3">
              <a:extLst>
                <a:ext uri="{FF2B5EF4-FFF2-40B4-BE49-F238E27FC236}">
                  <a16:creationId xmlns:a16="http://schemas.microsoft.com/office/drawing/2014/main" id="{902C0181-C2CD-08A6-9033-A67F39492C1E}"/>
                </a:ext>
              </a:extLst>
            </p:cNvPr>
            <p:cNvSpPr/>
            <p:nvPr/>
          </p:nvSpPr>
          <p:spPr>
            <a:xfrm>
              <a:off x="0" y="0"/>
              <a:ext cx="24382080" cy="2055600"/>
            </a:xfrm>
            <a:custGeom>
              <a:avLst/>
              <a:gdLst>
                <a:gd name="textAreaLeft" fmla="*/ 0 w 24382080"/>
                <a:gd name="textAreaRight" fmla="*/ 24383880 w 24382080"/>
                <a:gd name="textAreaTop" fmla="*/ 0 h 2055600"/>
                <a:gd name="textAreaBottom" fmla="*/ 2057400 h 2055600"/>
              </a:gdLst>
              <a:ahLst/>
              <a:cxnLst/>
              <a:rect l="textAreaLeft" t="textAreaTop" r="textAreaRight" b="textAreaBottom"/>
              <a:pathLst>
                <a:path w="24384000" h="2057400">
                  <a:moveTo>
                    <a:pt x="24384000" y="2057400"/>
                  </a:moveTo>
                  <a:lnTo>
                    <a:pt x="0" y="2057400"/>
                  </a:lnTo>
                  <a:lnTo>
                    <a:pt x="0" y="0"/>
                  </a:lnTo>
                  <a:lnTo>
                    <a:pt x="24384000" y="0"/>
                  </a:lnTo>
                  <a:close/>
                </a:path>
              </a:pathLst>
            </a:custGeom>
            <a:solidFill>
              <a:srgbClr val="AF2C2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pPr>
                <a:lnSpc>
                  <a:spcPct val="100000"/>
                </a:lnSpc>
              </a:pPr>
              <a:endParaRPr lang="ru-RU" sz="1800" b="0" strike="noStrike" spc="-1">
                <a:solidFill>
                  <a:srgbClr val="000000"/>
                </a:solidFill>
                <a:latin typeface="Arial"/>
              </a:endParaRPr>
            </a:p>
          </p:txBody>
        </p:sp>
      </p:grpSp>
      <p:grpSp>
        <p:nvGrpSpPr>
          <p:cNvPr id="160" name="Group 4">
            <a:extLst>
              <a:ext uri="{FF2B5EF4-FFF2-40B4-BE49-F238E27FC236}">
                <a16:creationId xmlns:a16="http://schemas.microsoft.com/office/drawing/2014/main" id="{2D3CEC1A-2EB5-A25D-70BE-14A3C5F8379D}"/>
              </a:ext>
            </a:extLst>
          </p:cNvPr>
          <p:cNvGrpSpPr/>
          <p:nvPr/>
        </p:nvGrpSpPr>
        <p:grpSpPr>
          <a:xfrm>
            <a:off x="0" y="11676600"/>
            <a:ext cx="24382080" cy="2037600"/>
            <a:chOff x="0" y="11676600"/>
            <a:chExt cx="24382080" cy="2037600"/>
          </a:xfrm>
        </p:grpSpPr>
        <p:sp>
          <p:nvSpPr>
            <p:cNvPr id="161" name="Freeform 5">
              <a:extLst>
                <a:ext uri="{FF2B5EF4-FFF2-40B4-BE49-F238E27FC236}">
                  <a16:creationId xmlns:a16="http://schemas.microsoft.com/office/drawing/2014/main" id="{A6E7DBB5-D04A-1B30-40B9-D4BC96000443}"/>
                </a:ext>
              </a:extLst>
            </p:cNvPr>
            <p:cNvSpPr/>
            <p:nvPr/>
          </p:nvSpPr>
          <p:spPr>
            <a:xfrm>
              <a:off x="0" y="11676600"/>
              <a:ext cx="24382080" cy="2037600"/>
            </a:xfrm>
            <a:custGeom>
              <a:avLst/>
              <a:gdLst>
                <a:gd name="textAreaLeft" fmla="*/ 0 w 24382080"/>
                <a:gd name="textAreaRight" fmla="*/ 24383880 w 24382080"/>
                <a:gd name="textAreaTop" fmla="*/ 0 h 2037600"/>
                <a:gd name="textAreaBottom" fmla="*/ 2039400 h 2037600"/>
              </a:gdLst>
              <a:ahLst/>
              <a:cxnLst/>
              <a:rect l="textAreaLeft" t="textAreaTop" r="textAreaRight" b="textAreaBottom"/>
              <a:pathLst>
                <a:path w="24384000" h="2039366">
                  <a:moveTo>
                    <a:pt x="0" y="0"/>
                  </a:moveTo>
                  <a:lnTo>
                    <a:pt x="0" y="2039366"/>
                  </a:lnTo>
                  <a:lnTo>
                    <a:pt x="24384000" y="2039366"/>
                  </a:lnTo>
                  <a:lnTo>
                    <a:pt x="24384000" y="0"/>
                  </a:lnTo>
                  <a:close/>
                </a:path>
              </a:pathLst>
            </a:custGeom>
            <a:solidFill>
              <a:srgbClr val="AF2C2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pPr>
                <a:lnSpc>
                  <a:spcPct val="100000"/>
                </a:lnSpc>
              </a:pPr>
              <a:endParaRPr lang="ru-RU" sz="1800" b="0" strike="noStrike" spc="-1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162" name="Freeform 6">
              <a:extLst>
                <a:ext uri="{FF2B5EF4-FFF2-40B4-BE49-F238E27FC236}">
                  <a16:creationId xmlns:a16="http://schemas.microsoft.com/office/drawing/2014/main" id="{B113A1B6-0D7D-5600-89C4-CF6A7E55641A}"/>
                </a:ext>
              </a:extLst>
            </p:cNvPr>
            <p:cNvSpPr/>
            <p:nvPr/>
          </p:nvSpPr>
          <p:spPr>
            <a:xfrm>
              <a:off x="22006440" y="11713320"/>
              <a:ext cx="47880" cy="2000880"/>
            </a:xfrm>
            <a:custGeom>
              <a:avLst/>
              <a:gdLst>
                <a:gd name="textAreaLeft" fmla="*/ 0 w 47880"/>
                <a:gd name="textAreaRight" fmla="*/ 49680 w 47880"/>
                <a:gd name="textAreaTop" fmla="*/ 0 h 2000880"/>
                <a:gd name="textAreaBottom" fmla="*/ 2002680 h 2000880"/>
              </a:gdLst>
              <a:ahLst/>
              <a:cxnLst/>
              <a:rect l="textAreaLeft" t="textAreaTop" r="textAreaRight" b="textAreaBottom"/>
              <a:pathLst>
                <a:path w="49657" h="2002790">
                  <a:moveTo>
                    <a:pt x="0" y="0"/>
                  </a:moveTo>
                  <a:lnTo>
                    <a:pt x="0" y="2002790"/>
                  </a:lnTo>
                  <a:lnTo>
                    <a:pt x="49657" y="2002790"/>
                  </a:lnTo>
                  <a:lnTo>
                    <a:pt x="49657" y="0"/>
                  </a:lnTo>
                  <a:close/>
                </a:path>
              </a:pathLst>
            </a:custGeom>
            <a:solidFill>
              <a:srgbClr val="AE2013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pPr>
                <a:lnSpc>
                  <a:spcPct val="100000"/>
                </a:lnSpc>
              </a:pPr>
              <a:endParaRPr lang="ru-RU" sz="1800" b="0" strike="noStrike" spc="-1">
                <a:solidFill>
                  <a:srgbClr val="000000"/>
                </a:solidFill>
                <a:latin typeface="Arial"/>
              </a:endParaRPr>
            </a:p>
          </p:txBody>
        </p:sp>
      </p:grpSp>
      <p:grpSp>
        <p:nvGrpSpPr>
          <p:cNvPr id="163" name="Group 7">
            <a:extLst>
              <a:ext uri="{FF2B5EF4-FFF2-40B4-BE49-F238E27FC236}">
                <a16:creationId xmlns:a16="http://schemas.microsoft.com/office/drawing/2014/main" id="{CAA991D2-C7C0-8FD4-67D9-D8C085033923}"/>
              </a:ext>
            </a:extLst>
          </p:cNvPr>
          <p:cNvGrpSpPr/>
          <p:nvPr/>
        </p:nvGrpSpPr>
        <p:grpSpPr>
          <a:xfrm>
            <a:off x="15370920" y="11980080"/>
            <a:ext cx="81360" cy="1461600"/>
            <a:chOff x="15370920" y="11980080"/>
            <a:chExt cx="81360" cy="1461600"/>
          </a:xfrm>
        </p:grpSpPr>
        <p:sp>
          <p:nvSpPr>
            <p:cNvPr id="164" name="Freeform 8">
              <a:extLst>
                <a:ext uri="{FF2B5EF4-FFF2-40B4-BE49-F238E27FC236}">
                  <a16:creationId xmlns:a16="http://schemas.microsoft.com/office/drawing/2014/main" id="{67F4C780-BDEE-040C-2D8B-FA6CBD60D822}"/>
                </a:ext>
              </a:extLst>
            </p:cNvPr>
            <p:cNvSpPr/>
            <p:nvPr/>
          </p:nvSpPr>
          <p:spPr>
            <a:xfrm>
              <a:off x="15370920" y="11980080"/>
              <a:ext cx="81360" cy="1461600"/>
            </a:xfrm>
            <a:custGeom>
              <a:avLst/>
              <a:gdLst>
                <a:gd name="textAreaLeft" fmla="*/ 0 w 81360"/>
                <a:gd name="textAreaRight" fmla="*/ 83160 w 81360"/>
                <a:gd name="textAreaTop" fmla="*/ 0 h 1461600"/>
                <a:gd name="textAreaBottom" fmla="*/ 1463400 h 1461600"/>
              </a:gdLst>
              <a:ahLst/>
              <a:cxnLst/>
              <a:rect l="textAreaLeft" t="textAreaTop" r="textAreaRight" b="textAreaBottom"/>
              <a:pathLst>
                <a:path w="110871" h="1951228">
                  <a:moveTo>
                    <a:pt x="110871" y="0"/>
                  </a:moveTo>
                  <a:cubicBezTo>
                    <a:pt x="38354" y="313690"/>
                    <a:pt x="0" y="640207"/>
                    <a:pt x="0" y="975614"/>
                  </a:cubicBezTo>
                  <a:cubicBezTo>
                    <a:pt x="0" y="1311021"/>
                    <a:pt x="38354" y="1637538"/>
                    <a:pt x="110871" y="1951228"/>
                  </a:cubicBezTo>
                  <a:lnTo>
                    <a:pt x="110871" y="0"/>
                  </a:lnTo>
                  <a:close/>
                </a:path>
              </a:pathLst>
            </a:custGeom>
            <a:blipFill rotWithShape="0">
              <a:blip r:embed="rId2"/>
              <a:srcRect/>
              <a:stretch/>
            </a:blip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pPr>
                <a:lnSpc>
                  <a:spcPct val="100000"/>
                </a:lnSpc>
              </a:pPr>
              <a:endParaRPr lang="ru-RU" sz="1800" b="0" strike="noStrike" spc="-1">
                <a:solidFill>
                  <a:srgbClr val="000000"/>
                </a:solidFill>
                <a:latin typeface="Arial"/>
              </a:endParaRPr>
            </a:p>
          </p:txBody>
        </p:sp>
      </p:grpSp>
      <p:sp>
        <p:nvSpPr>
          <p:cNvPr id="165" name="Freeform 9">
            <a:extLst>
              <a:ext uri="{FF2B5EF4-FFF2-40B4-BE49-F238E27FC236}">
                <a16:creationId xmlns:a16="http://schemas.microsoft.com/office/drawing/2014/main" id="{0E5D175B-12AC-0DE1-8940-01299C3466A0}"/>
              </a:ext>
            </a:extLst>
          </p:cNvPr>
          <p:cNvSpPr/>
          <p:nvPr/>
        </p:nvSpPr>
        <p:spPr>
          <a:xfrm>
            <a:off x="14427360" y="11671200"/>
            <a:ext cx="1027080" cy="2043000"/>
          </a:xfrm>
          <a:custGeom>
            <a:avLst/>
            <a:gdLst>
              <a:gd name="textAreaLeft" fmla="*/ 0 w 1027080"/>
              <a:gd name="textAreaRight" fmla="*/ 1028880 w 1027080"/>
              <a:gd name="textAreaTop" fmla="*/ 0 h 2043000"/>
              <a:gd name="textAreaBottom" fmla="*/ 2044800 h 2043000"/>
            </a:gdLst>
            <a:ahLst/>
            <a:cxnLst/>
            <a:rect l="textAreaLeft" t="textAreaTop" r="textAreaRight" b="textAreaBottom"/>
            <a:pathLst>
              <a:path w="1028700" h="2044703">
                <a:moveTo>
                  <a:pt x="0" y="0"/>
                </a:moveTo>
                <a:lnTo>
                  <a:pt x="1028700" y="0"/>
                </a:lnTo>
                <a:lnTo>
                  <a:pt x="1028700" y="2044703"/>
                </a:lnTo>
                <a:lnTo>
                  <a:pt x="0" y="2044703"/>
                </a:lnTo>
                <a:lnTo>
                  <a:pt x="0" y="0"/>
                </a:lnTo>
                <a:close/>
              </a:path>
            </a:pathLst>
          </a:custGeom>
          <a:blipFill rotWithShape="0">
            <a:blip r:embed="rId3"/>
            <a:srcRect/>
            <a:stretch/>
          </a:blip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>
              <a:lnSpc>
                <a:spcPct val="100000"/>
              </a:lnSpc>
            </a:pPr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grpSp>
        <p:nvGrpSpPr>
          <p:cNvPr id="166" name="Group 10">
            <a:extLst>
              <a:ext uri="{FF2B5EF4-FFF2-40B4-BE49-F238E27FC236}">
                <a16:creationId xmlns:a16="http://schemas.microsoft.com/office/drawing/2014/main" id="{AE6741CE-90AA-7E51-1374-4C1B797859DF}"/>
              </a:ext>
            </a:extLst>
          </p:cNvPr>
          <p:cNvGrpSpPr/>
          <p:nvPr/>
        </p:nvGrpSpPr>
        <p:grpSpPr>
          <a:xfrm>
            <a:off x="12971520" y="11671560"/>
            <a:ext cx="10912320" cy="2039400"/>
            <a:chOff x="12971520" y="11671560"/>
            <a:chExt cx="10912320" cy="2039400"/>
          </a:xfrm>
        </p:grpSpPr>
        <p:sp>
          <p:nvSpPr>
            <p:cNvPr id="167" name="Freeform 11">
              <a:extLst>
                <a:ext uri="{FF2B5EF4-FFF2-40B4-BE49-F238E27FC236}">
                  <a16:creationId xmlns:a16="http://schemas.microsoft.com/office/drawing/2014/main" id="{6907579D-3B5A-08A9-808E-5D24C9222341}"/>
                </a:ext>
              </a:extLst>
            </p:cNvPr>
            <p:cNvSpPr/>
            <p:nvPr/>
          </p:nvSpPr>
          <p:spPr>
            <a:xfrm flipV="1">
              <a:off x="12971520" y="11670840"/>
              <a:ext cx="10912320" cy="2039400"/>
            </a:xfrm>
            <a:custGeom>
              <a:avLst/>
              <a:gdLst>
                <a:gd name="textAreaLeft" fmla="*/ 0 w 10912320"/>
                <a:gd name="textAreaRight" fmla="*/ 10914120 w 10912320"/>
                <a:gd name="textAreaTop" fmla="*/ -1080 h 2039400"/>
                <a:gd name="textAreaBottom" fmla="*/ 2040120 h 2039400"/>
              </a:gdLst>
              <a:ahLst/>
              <a:cxnLst/>
              <a:rect l="textAreaLeft" t="textAreaTop" r="textAreaRight" b="textAreaBottom"/>
              <a:pathLst>
                <a:path w="14552042" h="2721483">
                  <a:moveTo>
                    <a:pt x="199136" y="2721483"/>
                  </a:moveTo>
                  <a:cubicBezTo>
                    <a:pt x="6731" y="1802892"/>
                    <a:pt x="0" y="881380"/>
                    <a:pt x="155575" y="0"/>
                  </a:cubicBezTo>
                  <a:lnTo>
                    <a:pt x="1121156" y="0"/>
                  </a:lnTo>
                  <a:lnTo>
                    <a:pt x="1121156" y="1311148"/>
                  </a:lnTo>
                  <a:lnTo>
                    <a:pt x="1034796" y="1269111"/>
                  </a:lnTo>
                  <a:lnTo>
                    <a:pt x="1034796" y="1269111"/>
                  </a:lnTo>
                  <a:cubicBezTo>
                    <a:pt x="1040892" y="1583182"/>
                    <a:pt x="1069594" y="1897253"/>
                    <a:pt x="1121156" y="2208530"/>
                  </a:cubicBezTo>
                  <a:lnTo>
                    <a:pt x="1121156" y="2721483"/>
                  </a:lnTo>
                  <a:close/>
                  <a:moveTo>
                    <a:pt x="13799440" y="2721483"/>
                  </a:moveTo>
                  <a:cubicBezTo>
                    <a:pt x="14021690" y="1833626"/>
                    <a:pt x="14055599" y="904367"/>
                    <a:pt x="13895832" y="0"/>
                  </a:cubicBezTo>
                  <a:lnTo>
                    <a:pt x="14390117" y="0"/>
                  </a:lnTo>
                  <a:cubicBezTo>
                    <a:pt x="14552042" y="922401"/>
                    <a:pt x="14528547" y="1843913"/>
                    <a:pt x="14343507" y="2721483"/>
                  </a:cubicBezTo>
                  <a:close/>
                </a:path>
              </a:pathLst>
            </a:custGeom>
            <a:blipFill rotWithShape="0">
              <a:blip r:embed="rId4"/>
              <a:srcRect/>
              <a:stretch/>
            </a:blip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pPr>
                <a:lnSpc>
                  <a:spcPct val="100000"/>
                </a:lnSpc>
              </a:pPr>
              <a:endParaRPr lang="ru-RU" sz="1800" b="0" strike="noStrike" spc="-1">
                <a:solidFill>
                  <a:srgbClr val="000000"/>
                </a:solidFill>
                <a:latin typeface="Arial"/>
              </a:endParaRPr>
            </a:p>
          </p:txBody>
        </p:sp>
      </p:grpSp>
      <p:grpSp>
        <p:nvGrpSpPr>
          <p:cNvPr id="168" name="Group 12">
            <a:extLst>
              <a:ext uri="{FF2B5EF4-FFF2-40B4-BE49-F238E27FC236}">
                <a16:creationId xmlns:a16="http://schemas.microsoft.com/office/drawing/2014/main" id="{E2A38B4C-B11E-E0B9-E5E7-48A0D4FC1281}"/>
              </a:ext>
            </a:extLst>
          </p:cNvPr>
          <p:cNvGrpSpPr/>
          <p:nvPr/>
        </p:nvGrpSpPr>
        <p:grpSpPr>
          <a:xfrm>
            <a:off x="13812120" y="11674800"/>
            <a:ext cx="524880" cy="2039400"/>
            <a:chOff x="13812120" y="11674800"/>
            <a:chExt cx="524880" cy="2039400"/>
          </a:xfrm>
        </p:grpSpPr>
        <p:sp>
          <p:nvSpPr>
            <p:cNvPr id="169" name="Freeform 13">
              <a:extLst>
                <a:ext uri="{FF2B5EF4-FFF2-40B4-BE49-F238E27FC236}">
                  <a16:creationId xmlns:a16="http://schemas.microsoft.com/office/drawing/2014/main" id="{370CC395-6054-16B4-809A-0ECC000AF9A5}"/>
                </a:ext>
              </a:extLst>
            </p:cNvPr>
            <p:cNvSpPr/>
            <p:nvPr/>
          </p:nvSpPr>
          <p:spPr>
            <a:xfrm>
              <a:off x="13812120" y="11674800"/>
              <a:ext cx="524880" cy="2039400"/>
            </a:xfrm>
            <a:custGeom>
              <a:avLst/>
              <a:gdLst>
                <a:gd name="textAreaLeft" fmla="*/ 0 w 524880"/>
                <a:gd name="textAreaRight" fmla="*/ 526680 w 524880"/>
                <a:gd name="textAreaTop" fmla="*/ 0 h 2039400"/>
                <a:gd name="textAreaBottom" fmla="*/ 2041200 h 2039400"/>
              </a:gdLst>
              <a:ahLst/>
              <a:cxnLst/>
              <a:rect l="textAreaLeft" t="textAreaTop" r="textAreaRight" b="textAreaBottom"/>
              <a:pathLst>
                <a:path w="702437" h="2721483">
                  <a:moveTo>
                    <a:pt x="0" y="0"/>
                  </a:moveTo>
                  <a:lnTo>
                    <a:pt x="0" y="512826"/>
                  </a:lnTo>
                  <a:cubicBezTo>
                    <a:pt x="28448" y="340995"/>
                    <a:pt x="63881" y="169799"/>
                    <a:pt x="106299" y="0"/>
                  </a:cubicBezTo>
                  <a:close/>
                  <a:moveTo>
                    <a:pt x="552831" y="1141603"/>
                  </a:moveTo>
                  <a:lnTo>
                    <a:pt x="0" y="1410335"/>
                  </a:lnTo>
                  <a:lnTo>
                    <a:pt x="0" y="2721483"/>
                  </a:lnTo>
                  <a:lnTo>
                    <a:pt x="702437" y="2721483"/>
                  </a:lnTo>
                  <a:cubicBezTo>
                    <a:pt x="601472" y="2291207"/>
                    <a:pt x="548005" y="1843024"/>
                    <a:pt x="548005" y="1382395"/>
                  </a:cubicBezTo>
                  <a:cubicBezTo>
                    <a:pt x="548005" y="1301750"/>
                    <a:pt x="549656" y="1221359"/>
                    <a:pt x="552958" y="1141476"/>
                  </a:cubicBezTo>
                  <a:close/>
                </a:path>
              </a:pathLst>
            </a:custGeom>
            <a:blipFill rotWithShape="0">
              <a:blip r:embed="rId5"/>
              <a:srcRect/>
              <a:stretch/>
            </a:blip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pPr>
                <a:lnSpc>
                  <a:spcPct val="100000"/>
                </a:lnSpc>
              </a:pPr>
              <a:endParaRPr lang="ru-RU" sz="1800" b="0" strike="noStrike" spc="-1">
                <a:solidFill>
                  <a:srgbClr val="000000"/>
                </a:solidFill>
                <a:latin typeface="Arial"/>
              </a:endParaRPr>
            </a:p>
          </p:txBody>
        </p:sp>
      </p:grpSp>
      <p:grpSp>
        <p:nvGrpSpPr>
          <p:cNvPr id="170" name="Group 14">
            <a:extLst>
              <a:ext uri="{FF2B5EF4-FFF2-40B4-BE49-F238E27FC236}">
                <a16:creationId xmlns:a16="http://schemas.microsoft.com/office/drawing/2014/main" id="{AF6559D1-C917-F1B9-D755-33F4E979EDB7}"/>
              </a:ext>
            </a:extLst>
          </p:cNvPr>
          <p:cNvGrpSpPr/>
          <p:nvPr/>
        </p:nvGrpSpPr>
        <p:grpSpPr>
          <a:xfrm>
            <a:off x="14223240" y="12426840"/>
            <a:ext cx="308160" cy="1285560"/>
            <a:chOff x="14223240" y="12426840"/>
            <a:chExt cx="308160" cy="1285560"/>
          </a:xfrm>
        </p:grpSpPr>
        <p:sp>
          <p:nvSpPr>
            <p:cNvPr id="171" name="Freeform 15">
              <a:extLst>
                <a:ext uri="{FF2B5EF4-FFF2-40B4-BE49-F238E27FC236}">
                  <a16:creationId xmlns:a16="http://schemas.microsoft.com/office/drawing/2014/main" id="{E0C81664-B35E-8DB4-8E49-5D88959AB305}"/>
                </a:ext>
              </a:extLst>
            </p:cNvPr>
            <p:cNvSpPr/>
            <p:nvPr/>
          </p:nvSpPr>
          <p:spPr>
            <a:xfrm flipV="1">
              <a:off x="14223240" y="12426480"/>
              <a:ext cx="308160" cy="1285560"/>
            </a:xfrm>
            <a:custGeom>
              <a:avLst/>
              <a:gdLst>
                <a:gd name="textAreaLeft" fmla="*/ 0 w 308160"/>
                <a:gd name="textAreaRight" fmla="*/ 309960 w 308160"/>
                <a:gd name="textAreaTop" fmla="*/ -1080 h 1285560"/>
                <a:gd name="textAreaBottom" fmla="*/ 1286280 h 1285560"/>
              </a:gdLst>
              <a:ahLst/>
              <a:cxnLst/>
              <a:rect l="textAreaLeft" t="textAreaTop" r="textAreaRight" b="textAreaBottom"/>
              <a:pathLst>
                <a:path w="413512" h="1716405">
                  <a:moveTo>
                    <a:pt x="285623" y="1716405"/>
                  </a:moveTo>
                  <a:lnTo>
                    <a:pt x="4953" y="1580007"/>
                  </a:lnTo>
                  <a:cubicBezTo>
                    <a:pt x="1651" y="1500124"/>
                    <a:pt x="0" y="1419733"/>
                    <a:pt x="0" y="1339088"/>
                  </a:cubicBezTo>
                  <a:cubicBezTo>
                    <a:pt x="0" y="878459"/>
                    <a:pt x="53467" y="430276"/>
                    <a:pt x="154432" y="0"/>
                  </a:cubicBezTo>
                  <a:lnTo>
                    <a:pt x="413512" y="0"/>
                  </a:lnTo>
                  <a:cubicBezTo>
                    <a:pt x="279908" y="552958"/>
                    <a:pt x="233553" y="1131951"/>
                    <a:pt x="285623" y="1716405"/>
                  </a:cubicBezTo>
                  <a:close/>
                </a:path>
              </a:pathLst>
            </a:custGeom>
            <a:blipFill rotWithShape="0">
              <a:blip r:embed="rId6"/>
              <a:srcRect/>
              <a:stretch/>
            </a:blip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pPr>
                <a:lnSpc>
                  <a:spcPct val="100000"/>
                </a:lnSpc>
              </a:pPr>
              <a:endParaRPr lang="ru-RU" sz="1800" b="0" strike="noStrike" spc="-1">
                <a:solidFill>
                  <a:srgbClr val="000000"/>
                </a:solidFill>
                <a:latin typeface="Arial"/>
              </a:endParaRPr>
            </a:p>
          </p:txBody>
        </p:sp>
      </p:grpSp>
      <p:grpSp>
        <p:nvGrpSpPr>
          <p:cNvPr id="172" name="Group 16">
            <a:extLst>
              <a:ext uri="{FF2B5EF4-FFF2-40B4-BE49-F238E27FC236}">
                <a16:creationId xmlns:a16="http://schemas.microsoft.com/office/drawing/2014/main" id="{5870A097-AED8-9B2B-F51F-A51535F9A885}"/>
              </a:ext>
            </a:extLst>
          </p:cNvPr>
          <p:cNvGrpSpPr/>
          <p:nvPr/>
        </p:nvGrpSpPr>
        <p:grpSpPr>
          <a:xfrm>
            <a:off x="15454080" y="11674800"/>
            <a:ext cx="646200" cy="2039400"/>
            <a:chOff x="15454080" y="11674800"/>
            <a:chExt cx="646200" cy="2039400"/>
          </a:xfrm>
        </p:grpSpPr>
        <p:sp>
          <p:nvSpPr>
            <p:cNvPr id="173" name="Freeform 17">
              <a:extLst>
                <a:ext uri="{FF2B5EF4-FFF2-40B4-BE49-F238E27FC236}">
                  <a16:creationId xmlns:a16="http://schemas.microsoft.com/office/drawing/2014/main" id="{44257D98-3F2B-9F72-5764-165563B18278}"/>
                </a:ext>
              </a:extLst>
            </p:cNvPr>
            <p:cNvSpPr/>
            <p:nvPr/>
          </p:nvSpPr>
          <p:spPr>
            <a:xfrm>
              <a:off x="15454080" y="11674800"/>
              <a:ext cx="646200" cy="2039400"/>
            </a:xfrm>
            <a:custGeom>
              <a:avLst/>
              <a:gdLst>
                <a:gd name="textAreaLeft" fmla="*/ 0 w 646200"/>
                <a:gd name="textAreaRight" fmla="*/ 648000 w 646200"/>
                <a:gd name="textAreaTop" fmla="*/ 0 h 2039400"/>
                <a:gd name="textAreaBottom" fmla="*/ 2041200 h 2039400"/>
              </a:gdLst>
              <a:ahLst/>
              <a:cxnLst/>
              <a:rect l="textAreaLeft" t="textAreaTop" r="textAreaRight" b="textAreaBottom"/>
              <a:pathLst>
                <a:path w="864235" h="2721483">
                  <a:moveTo>
                    <a:pt x="115443" y="0"/>
                  </a:moveTo>
                  <a:cubicBezTo>
                    <a:pt x="70612" y="132715"/>
                    <a:pt x="32004" y="268605"/>
                    <a:pt x="0" y="406781"/>
                  </a:cubicBezTo>
                  <a:lnTo>
                    <a:pt x="0" y="2358009"/>
                  </a:lnTo>
                  <a:cubicBezTo>
                    <a:pt x="28448" y="2481199"/>
                    <a:pt x="62357" y="2602484"/>
                    <a:pt x="101092" y="2721483"/>
                  </a:cubicBezTo>
                  <a:lnTo>
                    <a:pt x="773938" y="2721483"/>
                  </a:lnTo>
                  <a:cubicBezTo>
                    <a:pt x="446913" y="1848231"/>
                    <a:pt x="471043" y="865124"/>
                    <a:pt x="864235" y="0"/>
                  </a:cubicBezTo>
                  <a:close/>
                </a:path>
              </a:pathLst>
            </a:custGeom>
            <a:blipFill rotWithShape="0">
              <a:blip r:embed="rId7"/>
              <a:srcRect/>
              <a:stretch/>
            </a:blip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pPr>
                <a:lnSpc>
                  <a:spcPct val="100000"/>
                </a:lnSpc>
              </a:pPr>
              <a:endParaRPr lang="ru-RU" sz="1800" b="0" strike="noStrike" spc="-1">
                <a:solidFill>
                  <a:srgbClr val="000000"/>
                </a:solidFill>
                <a:latin typeface="Arial"/>
              </a:endParaRPr>
            </a:p>
          </p:txBody>
        </p:sp>
      </p:grpSp>
      <p:grpSp>
        <p:nvGrpSpPr>
          <p:cNvPr id="174" name="Group 18">
            <a:extLst>
              <a:ext uri="{FF2B5EF4-FFF2-40B4-BE49-F238E27FC236}">
                <a16:creationId xmlns:a16="http://schemas.microsoft.com/office/drawing/2014/main" id="{DC59C074-DAC7-5DCE-39B7-BEC965FE8260}"/>
              </a:ext>
            </a:extLst>
          </p:cNvPr>
          <p:cNvGrpSpPr/>
          <p:nvPr/>
        </p:nvGrpSpPr>
        <p:grpSpPr>
          <a:xfrm>
            <a:off x="15454080" y="11674800"/>
            <a:ext cx="84960" cy="2039400"/>
            <a:chOff x="15454080" y="11674800"/>
            <a:chExt cx="84960" cy="2039400"/>
          </a:xfrm>
        </p:grpSpPr>
        <p:sp>
          <p:nvSpPr>
            <p:cNvPr id="175" name="Freeform 19">
              <a:extLst>
                <a:ext uri="{FF2B5EF4-FFF2-40B4-BE49-F238E27FC236}">
                  <a16:creationId xmlns:a16="http://schemas.microsoft.com/office/drawing/2014/main" id="{39A2E180-CFD6-7D83-9606-F0C3E677DF88}"/>
                </a:ext>
              </a:extLst>
            </p:cNvPr>
            <p:cNvSpPr/>
            <p:nvPr/>
          </p:nvSpPr>
          <p:spPr>
            <a:xfrm>
              <a:off x="15454080" y="11674800"/>
              <a:ext cx="84960" cy="2039400"/>
            </a:xfrm>
            <a:custGeom>
              <a:avLst/>
              <a:gdLst>
                <a:gd name="textAreaLeft" fmla="*/ 0 w 84960"/>
                <a:gd name="textAreaRight" fmla="*/ 86760 w 84960"/>
                <a:gd name="textAreaTop" fmla="*/ 0 h 2039400"/>
                <a:gd name="textAreaBottom" fmla="*/ 2041200 h 2039400"/>
              </a:gdLst>
              <a:ahLst/>
              <a:cxnLst/>
              <a:rect l="textAreaLeft" t="textAreaTop" r="textAreaRight" b="textAreaBottom"/>
              <a:pathLst>
                <a:path w="115443" h="2721483">
                  <a:moveTo>
                    <a:pt x="0" y="0"/>
                  </a:moveTo>
                  <a:lnTo>
                    <a:pt x="0" y="406781"/>
                  </a:lnTo>
                  <a:cubicBezTo>
                    <a:pt x="32004" y="268605"/>
                    <a:pt x="70612" y="132715"/>
                    <a:pt x="115443" y="0"/>
                  </a:cubicBezTo>
                  <a:close/>
                  <a:moveTo>
                    <a:pt x="0" y="2358009"/>
                  </a:moveTo>
                  <a:lnTo>
                    <a:pt x="0" y="2721483"/>
                  </a:lnTo>
                  <a:lnTo>
                    <a:pt x="101092" y="2721483"/>
                  </a:lnTo>
                  <a:cubicBezTo>
                    <a:pt x="62357" y="2602484"/>
                    <a:pt x="28448" y="2481199"/>
                    <a:pt x="0" y="2358009"/>
                  </a:cubicBezTo>
                  <a:close/>
                </a:path>
              </a:pathLst>
            </a:custGeom>
            <a:blipFill rotWithShape="0">
              <a:blip r:embed="rId8"/>
              <a:srcRect/>
              <a:stretch/>
            </a:blip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pPr>
                <a:lnSpc>
                  <a:spcPct val="100000"/>
                </a:lnSpc>
              </a:pPr>
              <a:endParaRPr lang="ru-RU" sz="1800" b="0" strike="noStrike" spc="-1">
                <a:solidFill>
                  <a:srgbClr val="000000"/>
                </a:solidFill>
                <a:latin typeface="Arial"/>
              </a:endParaRPr>
            </a:p>
          </p:txBody>
        </p:sp>
      </p:grpSp>
      <p:grpSp>
        <p:nvGrpSpPr>
          <p:cNvPr id="176" name="Group 20">
            <a:extLst>
              <a:ext uri="{FF2B5EF4-FFF2-40B4-BE49-F238E27FC236}">
                <a16:creationId xmlns:a16="http://schemas.microsoft.com/office/drawing/2014/main" id="{8A5EA891-4245-4681-FD80-3FC21739E100}"/>
              </a:ext>
            </a:extLst>
          </p:cNvPr>
          <p:cNvGrpSpPr/>
          <p:nvPr/>
        </p:nvGrpSpPr>
        <p:grpSpPr>
          <a:xfrm>
            <a:off x="16079040" y="11743920"/>
            <a:ext cx="256320" cy="1970280"/>
            <a:chOff x="16079040" y="11743920"/>
            <a:chExt cx="256320" cy="1970280"/>
          </a:xfrm>
        </p:grpSpPr>
        <p:sp>
          <p:nvSpPr>
            <p:cNvPr id="177" name="Freeform 21">
              <a:extLst>
                <a:ext uri="{FF2B5EF4-FFF2-40B4-BE49-F238E27FC236}">
                  <a16:creationId xmlns:a16="http://schemas.microsoft.com/office/drawing/2014/main" id="{E691B0B4-E346-E995-A04E-6BA9F124B671}"/>
                </a:ext>
              </a:extLst>
            </p:cNvPr>
            <p:cNvSpPr/>
            <p:nvPr/>
          </p:nvSpPr>
          <p:spPr>
            <a:xfrm>
              <a:off x="16079040" y="11743920"/>
              <a:ext cx="256320" cy="1970280"/>
            </a:xfrm>
            <a:custGeom>
              <a:avLst/>
              <a:gdLst>
                <a:gd name="textAreaLeft" fmla="*/ 0 w 256320"/>
                <a:gd name="textAreaRight" fmla="*/ 258120 w 256320"/>
                <a:gd name="textAreaTop" fmla="*/ 0 h 1970280"/>
                <a:gd name="textAreaBottom" fmla="*/ 1972080 h 1970280"/>
              </a:gdLst>
              <a:ahLst/>
              <a:cxnLst/>
              <a:rect l="textAreaLeft" t="textAreaTop" r="textAreaRight" b="textAreaBottom"/>
              <a:pathLst>
                <a:path w="344043" h="2629662">
                  <a:moveTo>
                    <a:pt x="344043" y="0"/>
                  </a:moveTo>
                  <a:cubicBezTo>
                    <a:pt x="122555" y="435483"/>
                    <a:pt x="0" y="948690"/>
                    <a:pt x="0" y="1468628"/>
                  </a:cubicBezTo>
                  <a:cubicBezTo>
                    <a:pt x="0" y="1878076"/>
                    <a:pt x="77597" y="2269744"/>
                    <a:pt x="218821" y="2629662"/>
                  </a:cubicBezTo>
                  <a:lnTo>
                    <a:pt x="344043" y="2629662"/>
                  </a:lnTo>
                  <a:lnTo>
                    <a:pt x="344043" y="463931"/>
                  </a:lnTo>
                  <a:lnTo>
                    <a:pt x="300990" y="471678"/>
                  </a:lnTo>
                  <a:lnTo>
                    <a:pt x="300990" y="471678"/>
                  </a:lnTo>
                  <a:cubicBezTo>
                    <a:pt x="314325" y="427609"/>
                    <a:pt x="328676" y="383921"/>
                    <a:pt x="344043" y="340487"/>
                  </a:cubicBezTo>
                  <a:lnTo>
                    <a:pt x="344043" y="0"/>
                  </a:lnTo>
                  <a:close/>
                </a:path>
              </a:pathLst>
            </a:custGeom>
            <a:blipFill rotWithShape="0">
              <a:blip r:embed="rId9"/>
              <a:srcRect/>
              <a:stretch/>
            </a:blip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pPr>
                <a:lnSpc>
                  <a:spcPct val="100000"/>
                </a:lnSpc>
              </a:pPr>
              <a:endParaRPr lang="ru-RU" sz="1800" b="0" strike="noStrike" spc="-1">
                <a:solidFill>
                  <a:srgbClr val="000000"/>
                </a:solidFill>
                <a:latin typeface="Arial"/>
              </a:endParaRPr>
            </a:p>
          </p:txBody>
        </p:sp>
      </p:grpSp>
      <p:grpSp>
        <p:nvGrpSpPr>
          <p:cNvPr id="178" name="Group 22">
            <a:extLst>
              <a:ext uri="{FF2B5EF4-FFF2-40B4-BE49-F238E27FC236}">
                <a16:creationId xmlns:a16="http://schemas.microsoft.com/office/drawing/2014/main" id="{1F5E36F3-78A9-FD44-24A5-6B5AA4EF74C6}"/>
              </a:ext>
            </a:extLst>
          </p:cNvPr>
          <p:cNvGrpSpPr/>
          <p:nvPr/>
        </p:nvGrpSpPr>
        <p:grpSpPr>
          <a:xfrm>
            <a:off x="15789240" y="11674800"/>
            <a:ext cx="545760" cy="2039400"/>
            <a:chOff x="15789240" y="11674800"/>
            <a:chExt cx="545760" cy="2039400"/>
          </a:xfrm>
        </p:grpSpPr>
        <p:sp>
          <p:nvSpPr>
            <p:cNvPr id="179" name="Freeform 23">
              <a:extLst>
                <a:ext uri="{FF2B5EF4-FFF2-40B4-BE49-F238E27FC236}">
                  <a16:creationId xmlns:a16="http://schemas.microsoft.com/office/drawing/2014/main" id="{1E956011-0D90-0E7A-47D3-33D7820FE02F}"/>
                </a:ext>
              </a:extLst>
            </p:cNvPr>
            <p:cNvSpPr/>
            <p:nvPr/>
          </p:nvSpPr>
          <p:spPr>
            <a:xfrm>
              <a:off x="15789240" y="11674800"/>
              <a:ext cx="545760" cy="2039400"/>
            </a:xfrm>
            <a:custGeom>
              <a:avLst/>
              <a:gdLst>
                <a:gd name="textAreaLeft" fmla="*/ 0 w 545760"/>
                <a:gd name="textAreaRight" fmla="*/ 547560 w 545760"/>
                <a:gd name="textAreaTop" fmla="*/ 0 h 2039400"/>
                <a:gd name="textAreaBottom" fmla="*/ 2041200 h 2039400"/>
              </a:gdLst>
              <a:ahLst/>
              <a:cxnLst/>
              <a:rect l="textAreaLeft" t="textAreaTop" r="textAreaRight" b="textAreaBottom"/>
              <a:pathLst>
                <a:path w="730123" h="2721483">
                  <a:moveTo>
                    <a:pt x="417195" y="0"/>
                  </a:moveTo>
                  <a:cubicBezTo>
                    <a:pt x="24003" y="865124"/>
                    <a:pt x="0" y="1848231"/>
                    <a:pt x="327025" y="2721483"/>
                  </a:cubicBezTo>
                  <a:lnTo>
                    <a:pt x="605028" y="2721483"/>
                  </a:lnTo>
                  <a:cubicBezTo>
                    <a:pt x="463677" y="2361438"/>
                    <a:pt x="386080" y="1969897"/>
                    <a:pt x="386080" y="1560449"/>
                  </a:cubicBezTo>
                  <a:cubicBezTo>
                    <a:pt x="386080" y="1040638"/>
                    <a:pt x="508635" y="527304"/>
                    <a:pt x="730123" y="91821"/>
                  </a:cubicBezTo>
                  <a:lnTo>
                    <a:pt x="730123" y="0"/>
                  </a:lnTo>
                  <a:close/>
                </a:path>
              </a:pathLst>
            </a:custGeom>
            <a:blipFill rotWithShape="0">
              <a:blip r:embed="rId10"/>
              <a:srcRect/>
              <a:stretch/>
            </a:blip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pPr>
                <a:lnSpc>
                  <a:spcPct val="100000"/>
                </a:lnSpc>
              </a:pPr>
              <a:endParaRPr lang="ru-RU" sz="1800" b="0" strike="noStrike" spc="-1">
                <a:solidFill>
                  <a:srgbClr val="000000"/>
                </a:solidFill>
                <a:latin typeface="Arial"/>
              </a:endParaRPr>
            </a:p>
          </p:txBody>
        </p:sp>
      </p:grpSp>
      <p:grpSp>
        <p:nvGrpSpPr>
          <p:cNvPr id="180" name="Group 24">
            <a:extLst>
              <a:ext uri="{FF2B5EF4-FFF2-40B4-BE49-F238E27FC236}">
                <a16:creationId xmlns:a16="http://schemas.microsoft.com/office/drawing/2014/main" id="{CE199917-C378-E6B5-ED8F-6A6855090481}"/>
              </a:ext>
            </a:extLst>
          </p:cNvPr>
          <p:cNvGrpSpPr/>
          <p:nvPr/>
        </p:nvGrpSpPr>
        <p:grpSpPr>
          <a:xfrm>
            <a:off x="22051080" y="11673000"/>
            <a:ext cx="505800" cy="2039400"/>
            <a:chOff x="22051080" y="11673000"/>
            <a:chExt cx="505800" cy="2039400"/>
          </a:xfrm>
        </p:grpSpPr>
        <p:sp>
          <p:nvSpPr>
            <p:cNvPr id="181" name="Freeform 25">
              <a:extLst>
                <a:ext uri="{FF2B5EF4-FFF2-40B4-BE49-F238E27FC236}">
                  <a16:creationId xmlns:a16="http://schemas.microsoft.com/office/drawing/2014/main" id="{652D4384-A2F7-EF29-19BA-1CA7DD02CBC7}"/>
                </a:ext>
              </a:extLst>
            </p:cNvPr>
            <p:cNvSpPr/>
            <p:nvPr/>
          </p:nvSpPr>
          <p:spPr>
            <a:xfrm flipV="1">
              <a:off x="22051080" y="11672640"/>
              <a:ext cx="505800" cy="2039400"/>
            </a:xfrm>
            <a:custGeom>
              <a:avLst/>
              <a:gdLst>
                <a:gd name="textAreaLeft" fmla="*/ 0 w 505800"/>
                <a:gd name="textAreaRight" fmla="*/ 507600 w 505800"/>
                <a:gd name="textAreaTop" fmla="*/ -1080 h 2039400"/>
                <a:gd name="textAreaBottom" fmla="*/ 2040120 h 2039400"/>
              </a:gdLst>
              <a:ahLst/>
              <a:cxnLst/>
              <a:rect l="textAreaLeft" t="textAreaTop" r="textAreaRight" b="textAreaBottom"/>
              <a:pathLst>
                <a:path w="677037" h="2721483">
                  <a:moveTo>
                    <a:pt x="0" y="2721483"/>
                  </a:moveTo>
                  <a:lnTo>
                    <a:pt x="0" y="2496312"/>
                  </a:lnTo>
                  <a:cubicBezTo>
                    <a:pt x="237744" y="1687322"/>
                    <a:pt x="260223" y="823976"/>
                    <a:pt x="60071" y="0"/>
                  </a:cubicBezTo>
                  <a:lnTo>
                    <a:pt x="356870" y="0"/>
                  </a:lnTo>
                  <a:cubicBezTo>
                    <a:pt x="549402" y="800862"/>
                    <a:pt x="548513" y="1607820"/>
                    <a:pt x="383286" y="2369058"/>
                  </a:cubicBezTo>
                  <a:lnTo>
                    <a:pt x="677037" y="2721483"/>
                  </a:lnTo>
                  <a:close/>
                </a:path>
              </a:pathLst>
            </a:custGeom>
            <a:blipFill rotWithShape="0">
              <a:blip r:embed="rId11"/>
              <a:srcRect/>
              <a:stretch/>
            </a:blip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pPr>
                <a:lnSpc>
                  <a:spcPct val="100000"/>
                </a:lnSpc>
              </a:pPr>
              <a:endParaRPr lang="ru-RU" sz="1800" b="0" strike="noStrike" spc="-1">
                <a:solidFill>
                  <a:srgbClr val="000000"/>
                </a:solidFill>
                <a:latin typeface="Arial"/>
              </a:endParaRPr>
            </a:p>
          </p:txBody>
        </p:sp>
      </p:grpSp>
      <p:grpSp>
        <p:nvGrpSpPr>
          <p:cNvPr id="182" name="Group 26">
            <a:extLst>
              <a:ext uri="{FF2B5EF4-FFF2-40B4-BE49-F238E27FC236}">
                <a16:creationId xmlns:a16="http://schemas.microsoft.com/office/drawing/2014/main" id="{65B0708B-E905-06A5-0584-BB4614B5A10A}"/>
              </a:ext>
            </a:extLst>
          </p:cNvPr>
          <p:cNvGrpSpPr/>
          <p:nvPr/>
        </p:nvGrpSpPr>
        <p:grpSpPr>
          <a:xfrm>
            <a:off x="22011480" y="11674800"/>
            <a:ext cx="37800" cy="167040"/>
            <a:chOff x="22011480" y="11674800"/>
            <a:chExt cx="37800" cy="167040"/>
          </a:xfrm>
        </p:grpSpPr>
        <p:sp>
          <p:nvSpPr>
            <p:cNvPr id="183" name="Freeform 27">
              <a:extLst>
                <a:ext uri="{FF2B5EF4-FFF2-40B4-BE49-F238E27FC236}">
                  <a16:creationId xmlns:a16="http://schemas.microsoft.com/office/drawing/2014/main" id="{BC1C1F95-A9AE-8EEA-9281-E198D7D65D1F}"/>
                </a:ext>
              </a:extLst>
            </p:cNvPr>
            <p:cNvSpPr/>
            <p:nvPr/>
          </p:nvSpPr>
          <p:spPr>
            <a:xfrm>
              <a:off x="22011480" y="11674800"/>
              <a:ext cx="37800" cy="167040"/>
            </a:xfrm>
            <a:custGeom>
              <a:avLst/>
              <a:gdLst>
                <a:gd name="textAreaLeft" fmla="*/ 0 w 37800"/>
                <a:gd name="textAreaRight" fmla="*/ 39600 w 37800"/>
                <a:gd name="textAreaTop" fmla="*/ 0 h 167040"/>
                <a:gd name="textAreaBottom" fmla="*/ 168840 h 167040"/>
              </a:gdLst>
              <a:ahLst/>
              <a:cxnLst/>
              <a:rect l="textAreaLeft" t="textAreaTop" r="textAreaRight" b="textAreaBottom"/>
              <a:pathLst>
                <a:path w="52959" h="225171">
                  <a:moveTo>
                    <a:pt x="0" y="0"/>
                  </a:moveTo>
                  <a:lnTo>
                    <a:pt x="0" y="56642"/>
                  </a:lnTo>
                  <a:cubicBezTo>
                    <a:pt x="18669" y="112395"/>
                    <a:pt x="36322" y="168783"/>
                    <a:pt x="52959" y="225171"/>
                  </a:cubicBezTo>
                  <a:lnTo>
                    <a:pt x="52959" y="0"/>
                  </a:lnTo>
                  <a:close/>
                </a:path>
              </a:pathLst>
            </a:custGeom>
            <a:blipFill rotWithShape="0">
              <a:blip r:embed="rId12"/>
              <a:srcRect/>
              <a:stretch/>
            </a:blip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pPr>
                <a:lnSpc>
                  <a:spcPct val="100000"/>
                </a:lnSpc>
              </a:pPr>
              <a:endParaRPr lang="ru-RU" sz="1800" b="0" strike="noStrike" spc="-1">
                <a:solidFill>
                  <a:srgbClr val="000000"/>
                </a:solidFill>
                <a:latin typeface="Arial"/>
              </a:endParaRPr>
            </a:p>
          </p:txBody>
        </p:sp>
      </p:grpSp>
      <p:grpSp>
        <p:nvGrpSpPr>
          <p:cNvPr id="184" name="Group 28">
            <a:extLst>
              <a:ext uri="{FF2B5EF4-FFF2-40B4-BE49-F238E27FC236}">
                <a16:creationId xmlns:a16="http://schemas.microsoft.com/office/drawing/2014/main" id="{22A67C2E-6B85-0934-CC88-E9E161CD2874}"/>
              </a:ext>
            </a:extLst>
          </p:cNvPr>
          <p:cNvGrpSpPr/>
          <p:nvPr/>
        </p:nvGrpSpPr>
        <p:grpSpPr>
          <a:xfrm>
            <a:off x="14437440" y="11673000"/>
            <a:ext cx="776880" cy="752040"/>
            <a:chOff x="14437440" y="11673000"/>
            <a:chExt cx="776880" cy="752040"/>
          </a:xfrm>
        </p:grpSpPr>
        <p:sp>
          <p:nvSpPr>
            <p:cNvPr id="185" name="Freeform 29">
              <a:extLst>
                <a:ext uri="{FF2B5EF4-FFF2-40B4-BE49-F238E27FC236}">
                  <a16:creationId xmlns:a16="http://schemas.microsoft.com/office/drawing/2014/main" id="{0CA03676-4BAB-4B8B-C06F-757F78287E37}"/>
                </a:ext>
              </a:extLst>
            </p:cNvPr>
            <p:cNvSpPr/>
            <p:nvPr/>
          </p:nvSpPr>
          <p:spPr>
            <a:xfrm flipV="1">
              <a:off x="14437440" y="11672640"/>
              <a:ext cx="776880" cy="752040"/>
            </a:xfrm>
            <a:custGeom>
              <a:avLst/>
              <a:gdLst>
                <a:gd name="textAreaLeft" fmla="*/ 0 w 776880"/>
                <a:gd name="textAreaRight" fmla="*/ 778680 w 776880"/>
                <a:gd name="textAreaTop" fmla="*/ -1080 h 752040"/>
                <a:gd name="textAreaBottom" fmla="*/ 752760 h 752040"/>
              </a:gdLst>
              <a:ahLst/>
              <a:cxnLst/>
              <a:rect l="textAreaLeft" t="textAreaTop" r="textAreaRight" b="textAreaBottom"/>
              <a:pathLst>
                <a:path w="1038225" h="1005078">
                  <a:moveTo>
                    <a:pt x="187960" y="1005078"/>
                  </a:moveTo>
                  <a:cubicBezTo>
                    <a:pt x="91694" y="670687"/>
                    <a:pt x="29718" y="334391"/>
                    <a:pt x="0" y="0"/>
                  </a:cubicBezTo>
                  <a:lnTo>
                    <a:pt x="0" y="0"/>
                  </a:lnTo>
                  <a:lnTo>
                    <a:pt x="876300" y="425958"/>
                  </a:lnTo>
                  <a:cubicBezTo>
                    <a:pt x="917829" y="621284"/>
                    <a:pt x="971804" y="814705"/>
                    <a:pt x="1038225" y="1005078"/>
                  </a:cubicBezTo>
                  <a:close/>
                </a:path>
              </a:pathLst>
            </a:custGeom>
            <a:blipFill rotWithShape="0">
              <a:blip r:embed="rId13"/>
              <a:srcRect/>
              <a:stretch/>
            </a:blip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pPr>
                <a:lnSpc>
                  <a:spcPct val="100000"/>
                </a:lnSpc>
              </a:pPr>
              <a:endParaRPr lang="ru-RU" sz="1800" b="0" strike="noStrike" spc="-1">
                <a:solidFill>
                  <a:srgbClr val="000000"/>
                </a:solidFill>
                <a:latin typeface="Arial"/>
              </a:endParaRPr>
            </a:p>
          </p:txBody>
        </p:sp>
      </p:grpSp>
      <p:grpSp>
        <p:nvGrpSpPr>
          <p:cNvPr id="186" name="Group 30">
            <a:extLst>
              <a:ext uri="{FF2B5EF4-FFF2-40B4-BE49-F238E27FC236}">
                <a16:creationId xmlns:a16="http://schemas.microsoft.com/office/drawing/2014/main" id="{C3F6C166-B8C5-9B3C-50D6-2246D4400DC4}"/>
              </a:ext>
            </a:extLst>
          </p:cNvPr>
          <p:cNvGrpSpPr/>
          <p:nvPr/>
        </p:nvGrpSpPr>
        <p:grpSpPr>
          <a:xfrm>
            <a:off x="13747680" y="11673000"/>
            <a:ext cx="9763920" cy="2039400"/>
            <a:chOff x="13747680" y="11673000"/>
            <a:chExt cx="9763920" cy="2039400"/>
          </a:xfrm>
        </p:grpSpPr>
        <p:sp>
          <p:nvSpPr>
            <p:cNvPr id="187" name="Freeform 31">
              <a:extLst>
                <a:ext uri="{FF2B5EF4-FFF2-40B4-BE49-F238E27FC236}">
                  <a16:creationId xmlns:a16="http://schemas.microsoft.com/office/drawing/2014/main" id="{1166C241-1FB3-7D64-3426-4F323DD0E63D}"/>
                </a:ext>
              </a:extLst>
            </p:cNvPr>
            <p:cNvSpPr/>
            <p:nvPr/>
          </p:nvSpPr>
          <p:spPr>
            <a:xfrm flipV="1">
              <a:off x="13747680" y="11672640"/>
              <a:ext cx="9763920" cy="2039400"/>
            </a:xfrm>
            <a:custGeom>
              <a:avLst/>
              <a:gdLst>
                <a:gd name="textAreaLeft" fmla="*/ 0 w 9763920"/>
                <a:gd name="textAreaRight" fmla="*/ 9765720 w 9763920"/>
                <a:gd name="textAreaTop" fmla="*/ -1080 h 2039400"/>
                <a:gd name="textAreaBottom" fmla="*/ 2040120 h 2039400"/>
              </a:gdLst>
              <a:ahLst/>
              <a:cxnLst/>
              <a:rect l="textAreaLeft" t="textAreaTop" r="textAreaRight" b="textAreaBottom"/>
              <a:pathLst>
                <a:path w="13020802" h="2721483">
                  <a:moveTo>
                    <a:pt x="86360" y="2208657"/>
                  </a:moveTo>
                  <a:cubicBezTo>
                    <a:pt x="34798" y="1897253"/>
                    <a:pt x="6096" y="1583309"/>
                    <a:pt x="0" y="1269238"/>
                  </a:cubicBezTo>
                  <a:lnTo>
                    <a:pt x="0" y="1269238"/>
                  </a:lnTo>
                  <a:lnTo>
                    <a:pt x="86360" y="1311275"/>
                  </a:lnTo>
                  <a:lnTo>
                    <a:pt x="86360" y="2208657"/>
                  </a:lnTo>
                  <a:close/>
                  <a:moveTo>
                    <a:pt x="11748643" y="2721483"/>
                  </a:moveTo>
                  <a:lnTo>
                    <a:pt x="11454892" y="2369058"/>
                  </a:lnTo>
                  <a:cubicBezTo>
                    <a:pt x="11620119" y="1607820"/>
                    <a:pt x="11621008" y="800862"/>
                    <a:pt x="11428476" y="0"/>
                  </a:cubicBezTo>
                  <a:lnTo>
                    <a:pt x="12861036" y="0"/>
                  </a:lnTo>
                  <a:cubicBezTo>
                    <a:pt x="13020802" y="904367"/>
                    <a:pt x="12986893" y="1833626"/>
                    <a:pt x="12764643" y="2721483"/>
                  </a:cubicBezTo>
                  <a:close/>
                </a:path>
              </a:pathLst>
            </a:custGeom>
            <a:blipFill rotWithShape="0">
              <a:blip r:embed="rId14"/>
              <a:srcRect/>
              <a:stretch/>
            </a:blip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pPr>
                <a:lnSpc>
                  <a:spcPct val="100000"/>
                </a:lnSpc>
              </a:pPr>
              <a:endParaRPr lang="ru-RU" sz="1800" b="0" strike="noStrike" spc="-1">
                <a:solidFill>
                  <a:srgbClr val="000000"/>
                </a:solidFill>
                <a:latin typeface="Arial"/>
              </a:endParaRPr>
            </a:p>
          </p:txBody>
        </p:sp>
      </p:grpSp>
      <p:grpSp>
        <p:nvGrpSpPr>
          <p:cNvPr id="188" name="Group 32">
            <a:extLst>
              <a:ext uri="{FF2B5EF4-FFF2-40B4-BE49-F238E27FC236}">
                <a16:creationId xmlns:a16="http://schemas.microsoft.com/office/drawing/2014/main" id="{37F927CC-20D9-6DFC-8314-AF49C57D9C22}"/>
              </a:ext>
            </a:extLst>
          </p:cNvPr>
          <p:cNvGrpSpPr/>
          <p:nvPr/>
        </p:nvGrpSpPr>
        <p:grpSpPr>
          <a:xfrm>
            <a:off x="13812120" y="11674800"/>
            <a:ext cx="532800" cy="1055880"/>
            <a:chOff x="13812120" y="11674800"/>
            <a:chExt cx="532800" cy="1055880"/>
          </a:xfrm>
        </p:grpSpPr>
        <p:sp>
          <p:nvSpPr>
            <p:cNvPr id="189" name="Freeform 33">
              <a:extLst>
                <a:ext uri="{FF2B5EF4-FFF2-40B4-BE49-F238E27FC236}">
                  <a16:creationId xmlns:a16="http://schemas.microsoft.com/office/drawing/2014/main" id="{C4463501-5831-29F3-6770-6AF98BF3A126}"/>
                </a:ext>
              </a:extLst>
            </p:cNvPr>
            <p:cNvSpPr/>
            <p:nvPr/>
          </p:nvSpPr>
          <p:spPr>
            <a:xfrm>
              <a:off x="13812120" y="11674800"/>
              <a:ext cx="532800" cy="1055880"/>
            </a:xfrm>
            <a:custGeom>
              <a:avLst/>
              <a:gdLst>
                <a:gd name="textAreaLeft" fmla="*/ 0 w 532800"/>
                <a:gd name="textAreaRight" fmla="*/ 534600 w 532800"/>
                <a:gd name="textAreaTop" fmla="*/ 0 h 1055880"/>
                <a:gd name="textAreaBottom" fmla="*/ 1057680 h 1055880"/>
              </a:gdLst>
              <a:ahLst/>
              <a:cxnLst/>
              <a:rect l="textAreaLeft" t="textAreaTop" r="textAreaRight" b="textAreaBottom"/>
              <a:pathLst>
                <a:path w="712724" h="1410335">
                  <a:moveTo>
                    <a:pt x="106299" y="0"/>
                  </a:moveTo>
                  <a:cubicBezTo>
                    <a:pt x="63881" y="169799"/>
                    <a:pt x="28448" y="340995"/>
                    <a:pt x="0" y="512826"/>
                  </a:cubicBezTo>
                  <a:lnTo>
                    <a:pt x="0" y="1410335"/>
                  </a:lnTo>
                  <a:lnTo>
                    <a:pt x="552831" y="1141603"/>
                  </a:lnTo>
                  <a:cubicBezTo>
                    <a:pt x="568706" y="750062"/>
                    <a:pt x="623316" y="368173"/>
                    <a:pt x="712724" y="0"/>
                  </a:cubicBezTo>
                  <a:close/>
                </a:path>
              </a:pathLst>
            </a:custGeom>
            <a:blipFill rotWithShape="0">
              <a:blip r:embed="rId15"/>
              <a:srcRect/>
              <a:stretch/>
            </a:blip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pPr>
                <a:lnSpc>
                  <a:spcPct val="100000"/>
                </a:lnSpc>
              </a:pPr>
              <a:endParaRPr lang="ru-RU" sz="1800" b="0" strike="noStrike" spc="-1">
                <a:solidFill>
                  <a:srgbClr val="000000"/>
                </a:solidFill>
                <a:latin typeface="Arial"/>
              </a:endParaRPr>
            </a:p>
          </p:txBody>
        </p:sp>
      </p:grpSp>
      <p:grpSp>
        <p:nvGrpSpPr>
          <p:cNvPr id="190" name="Group 34">
            <a:extLst>
              <a:ext uri="{FF2B5EF4-FFF2-40B4-BE49-F238E27FC236}">
                <a16:creationId xmlns:a16="http://schemas.microsoft.com/office/drawing/2014/main" id="{911D7BA0-5533-470A-1F78-305F078AFD7E}"/>
              </a:ext>
            </a:extLst>
          </p:cNvPr>
          <p:cNvGrpSpPr/>
          <p:nvPr/>
        </p:nvGrpSpPr>
        <p:grpSpPr>
          <a:xfrm>
            <a:off x="14226840" y="11673000"/>
            <a:ext cx="349560" cy="854280"/>
            <a:chOff x="14226840" y="11673000"/>
            <a:chExt cx="349560" cy="854280"/>
          </a:xfrm>
        </p:grpSpPr>
        <p:sp>
          <p:nvSpPr>
            <p:cNvPr id="191" name="Freeform 35">
              <a:extLst>
                <a:ext uri="{FF2B5EF4-FFF2-40B4-BE49-F238E27FC236}">
                  <a16:creationId xmlns:a16="http://schemas.microsoft.com/office/drawing/2014/main" id="{F6A8A7D7-1B09-1352-C869-3A29FC35BDF5}"/>
                </a:ext>
              </a:extLst>
            </p:cNvPr>
            <p:cNvSpPr/>
            <p:nvPr/>
          </p:nvSpPr>
          <p:spPr>
            <a:xfrm flipV="1">
              <a:off x="14226840" y="11672640"/>
              <a:ext cx="349560" cy="854280"/>
            </a:xfrm>
            <a:custGeom>
              <a:avLst/>
              <a:gdLst>
                <a:gd name="textAreaLeft" fmla="*/ 0 w 349560"/>
                <a:gd name="textAreaRight" fmla="*/ 351360 w 349560"/>
                <a:gd name="textAreaTop" fmla="*/ -1080 h 854280"/>
                <a:gd name="textAreaBottom" fmla="*/ 855000 h 854280"/>
              </a:gdLst>
              <a:ahLst/>
              <a:cxnLst/>
              <a:rect l="textAreaLeft" t="textAreaTop" r="textAreaRight" b="textAreaBottom"/>
              <a:pathLst>
                <a:path w="468630" h="1141603">
                  <a:moveTo>
                    <a:pt x="159893" y="1141603"/>
                  </a:moveTo>
                  <a:cubicBezTo>
                    <a:pt x="70485" y="773430"/>
                    <a:pt x="15875" y="391541"/>
                    <a:pt x="0" y="0"/>
                  </a:cubicBezTo>
                  <a:lnTo>
                    <a:pt x="0" y="0"/>
                  </a:lnTo>
                  <a:lnTo>
                    <a:pt x="280670" y="136525"/>
                  </a:lnTo>
                  <a:cubicBezTo>
                    <a:pt x="310388" y="470916"/>
                    <a:pt x="372364" y="807212"/>
                    <a:pt x="468630" y="1141603"/>
                  </a:cubicBezTo>
                  <a:close/>
                </a:path>
              </a:pathLst>
            </a:custGeom>
            <a:blipFill rotWithShape="0">
              <a:blip r:embed="rId16"/>
              <a:srcRect/>
              <a:stretch/>
            </a:blip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pPr>
                <a:lnSpc>
                  <a:spcPct val="100000"/>
                </a:lnSpc>
              </a:pPr>
              <a:endParaRPr lang="ru-RU" sz="1800" b="0" strike="noStrike" spc="-1">
                <a:solidFill>
                  <a:srgbClr val="000000"/>
                </a:solidFill>
                <a:latin typeface="Arial"/>
              </a:endParaRPr>
            </a:p>
          </p:txBody>
        </p:sp>
      </p:grpSp>
      <p:sp>
        <p:nvSpPr>
          <p:cNvPr id="192" name="Freeform 36">
            <a:extLst>
              <a:ext uri="{FF2B5EF4-FFF2-40B4-BE49-F238E27FC236}">
                <a16:creationId xmlns:a16="http://schemas.microsoft.com/office/drawing/2014/main" id="{DB9548CE-74C4-243A-E8F7-7A5AD2E9F9AE}"/>
              </a:ext>
            </a:extLst>
          </p:cNvPr>
          <p:cNvSpPr/>
          <p:nvPr/>
        </p:nvSpPr>
        <p:spPr>
          <a:xfrm>
            <a:off x="16304760" y="11999160"/>
            <a:ext cx="30600" cy="96480"/>
          </a:xfrm>
          <a:custGeom>
            <a:avLst/>
            <a:gdLst>
              <a:gd name="textAreaLeft" fmla="*/ 0 w 30600"/>
              <a:gd name="textAreaRight" fmla="*/ 32400 w 30600"/>
              <a:gd name="textAreaTop" fmla="*/ 0 h 96480"/>
              <a:gd name="textAreaBottom" fmla="*/ 98280 h 96480"/>
            </a:gdLst>
            <a:ahLst/>
            <a:cxnLst/>
            <a:rect l="textAreaLeft" t="textAreaTop" r="textAreaRight" b="textAreaBottom"/>
            <a:pathLst>
              <a:path w="32280" h="98346">
                <a:moveTo>
                  <a:pt x="0" y="0"/>
                </a:moveTo>
                <a:lnTo>
                  <a:pt x="32280" y="0"/>
                </a:lnTo>
                <a:lnTo>
                  <a:pt x="32280" y="98345"/>
                </a:lnTo>
                <a:lnTo>
                  <a:pt x="0" y="98345"/>
                </a:lnTo>
                <a:lnTo>
                  <a:pt x="0" y="0"/>
                </a:lnTo>
                <a:close/>
              </a:path>
            </a:pathLst>
          </a:custGeom>
          <a:blipFill rotWithShape="0">
            <a:blip r:embed="rId17"/>
            <a:srcRect/>
            <a:stretch/>
          </a:blip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>
              <a:lnSpc>
                <a:spcPct val="100000"/>
              </a:lnSpc>
            </a:pPr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grpSp>
        <p:nvGrpSpPr>
          <p:cNvPr id="193" name="Group 37">
            <a:extLst>
              <a:ext uri="{FF2B5EF4-FFF2-40B4-BE49-F238E27FC236}">
                <a16:creationId xmlns:a16="http://schemas.microsoft.com/office/drawing/2014/main" id="{4B4CDC9F-72B1-B0A6-6B37-FC8095F37E7A}"/>
              </a:ext>
            </a:extLst>
          </p:cNvPr>
          <p:cNvGrpSpPr/>
          <p:nvPr/>
        </p:nvGrpSpPr>
        <p:grpSpPr>
          <a:xfrm>
            <a:off x="21832920" y="11668680"/>
            <a:ext cx="181800" cy="2066760"/>
            <a:chOff x="21832920" y="11668680"/>
            <a:chExt cx="181800" cy="2066760"/>
          </a:xfrm>
        </p:grpSpPr>
        <p:sp>
          <p:nvSpPr>
            <p:cNvPr id="194" name="Freeform 38">
              <a:extLst>
                <a:ext uri="{FF2B5EF4-FFF2-40B4-BE49-F238E27FC236}">
                  <a16:creationId xmlns:a16="http://schemas.microsoft.com/office/drawing/2014/main" id="{010E2135-6B38-B551-5DBC-CFBA7FF3B180}"/>
                </a:ext>
              </a:extLst>
            </p:cNvPr>
            <p:cNvSpPr/>
            <p:nvPr/>
          </p:nvSpPr>
          <p:spPr>
            <a:xfrm>
              <a:off x="21832920" y="11668680"/>
              <a:ext cx="181800" cy="2066760"/>
            </a:xfrm>
            <a:custGeom>
              <a:avLst/>
              <a:gdLst>
                <a:gd name="textAreaLeft" fmla="*/ 0 w 181800"/>
                <a:gd name="textAreaRight" fmla="*/ 183600 w 181800"/>
                <a:gd name="textAreaTop" fmla="*/ 0 h 2066760"/>
                <a:gd name="textAreaBottom" fmla="*/ 2068560 h 2066760"/>
              </a:gdLst>
              <a:ahLst/>
              <a:cxnLst/>
              <a:rect l="textAreaLeft" t="textAreaTop" r="textAreaRight" b="textAreaBottom"/>
              <a:pathLst>
                <a:path w="183515" h="2068449">
                  <a:moveTo>
                    <a:pt x="0" y="2068449"/>
                  </a:moveTo>
                  <a:lnTo>
                    <a:pt x="183515" y="2068449"/>
                  </a:lnTo>
                  <a:lnTo>
                    <a:pt x="183515" y="0"/>
                  </a:lnTo>
                  <a:lnTo>
                    <a:pt x="0" y="0"/>
                  </a:lnTo>
                  <a:lnTo>
                    <a:pt x="0" y="2068449"/>
                  </a:lnTo>
                  <a:close/>
                </a:path>
              </a:pathLst>
            </a:custGeom>
            <a:solidFill>
              <a:srgbClr val="AE2014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pPr>
                <a:lnSpc>
                  <a:spcPct val="100000"/>
                </a:lnSpc>
              </a:pPr>
              <a:endParaRPr lang="ru-RU" sz="1800" b="0" strike="noStrike" spc="-1">
                <a:solidFill>
                  <a:srgbClr val="000000"/>
                </a:solidFill>
                <a:latin typeface="Arial"/>
              </a:endParaRPr>
            </a:p>
          </p:txBody>
        </p:sp>
      </p:grpSp>
      <p:grpSp>
        <p:nvGrpSpPr>
          <p:cNvPr id="195" name="Group 39">
            <a:extLst>
              <a:ext uri="{FF2B5EF4-FFF2-40B4-BE49-F238E27FC236}">
                <a16:creationId xmlns:a16="http://schemas.microsoft.com/office/drawing/2014/main" id="{28CB7096-45D2-22B9-3C93-FDA3777B6B35}"/>
              </a:ext>
            </a:extLst>
          </p:cNvPr>
          <p:cNvGrpSpPr/>
          <p:nvPr/>
        </p:nvGrpSpPr>
        <p:grpSpPr>
          <a:xfrm>
            <a:off x="21486240" y="11674800"/>
            <a:ext cx="349560" cy="2039400"/>
            <a:chOff x="21486240" y="11674800"/>
            <a:chExt cx="349560" cy="2039400"/>
          </a:xfrm>
        </p:grpSpPr>
        <p:sp>
          <p:nvSpPr>
            <p:cNvPr id="196" name="Freeform 40">
              <a:extLst>
                <a:ext uri="{FF2B5EF4-FFF2-40B4-BE49-F238E27FC236}">
                  <a16:creationId xmlns:a16="http://schemas.microsoft.com/office/drawing/2014/main" id="{BF0A93DC-1F50-4525-7B04-1D3FC486B569}"/>
                </a:ext>
              </a:extLst>
            </p:cNvPr>
            <p:cNvSpPr/>
            <p:nvPr/>
          </p:nvSpPr>
          <p:spPr>
            <a:xfrm>
              <a:off x="21486240" y="11674800"/>
              <a:ext cx="349560" cy="2039400"/>
            </a:xfrm>
            <a:custGeom>
              <a:avLst/>
              <a:gdLst>
                <a:gd name="textAreaLeft" fmla="*/ 0 w 349560"/>
                <a:gd name="textAreaRight" fmla="*/ 351360 w 349560"/>
                <a:gd name="textAreaTop" fmla="*/ 0 h 2039400"/>
                <a:gd name="textAreaBottom" fmla="*/ 2041200 h 2039400"/>
              </a:gdLst>
              <a:ahLst/>
              <a:cxnLst/>
              <a:rect l="textAreaLeft" t="textAreaTop" r="textAreaRight" b="textAreaBottom"/>
              <a:pathLst>
                <a:path w="468630" h="2721483">
                  <a:moveTo>
                    <a:pt x="0" y="0"/>
                  </a:moveTo>
                  <a:cubicBezTo>
                    <a:pt x="188595" y="484124"/>
                    <a:pt x="292227" y="1010285"/>
                    <a:pt x="292227" y="1560449"/>
                  </a:cubicBezTo>
                  <a:cubicBezTo>
                    <a:pt x="292227" y="1962531"/>
                    <a:pt x="236982" y="2351913"/>
                    <a:pt x="133604" y="2721483"/>
                  </a:cubicBezTo>
                  <a:lnTo>
                    <a:pt x="468630" y="2721483"/>
                  </a:lnTo>
                  <a:lnTo>
                    <a:pt x="468630" y="0"/>
                  </a:lnTo>
                  <a:close/>
                </a:path>
              </a:pathLst>
            </a:custGeom>
            <a:blipFill rotWithShape="0">
              <a:blip r:embed="rId18"/>
              <a:srcRect/>
              <a:stretch/>
            </a:blip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pPr>
                <a:lnSpc>
                  <a:spcPct val="100000"/>
                </a:lnSpc>
              </a:pPr>
              <a:endParaRPr lang="ru-RU" sz="1800" b="0" strike="noStrike" spc="-1">
                <a:solidFill>
                  <a:srgbClr val="000000"/>
                </a:solidFill>
                <a:latin typeface="Arial"/>
              </a:endParaRPr>
            </a:p>
          </p:txBody>
        </p:sp>
      </p:grpSp>
      <p:grpSp>
        <p:nvGrpSpPr>
          <p:cNvPr id="197" name="Group 41">
            <a:extLst>
              <a:ext uri="{FF2B5EF4-FFF2-40B4-BE49-F238E27FC236}">
                <a16:creationId xmlns:a16="http://schemas.microsoft.com/office/drawing/2014/main" id="{436EA964-D9C3-8FED-C3ED-9ECB018BBBEE}"/>
              </a:ext>
            </a:extLst>
          </p:cNvPr>
          <p:cNvGrpSpPr/>
          <p:nvPr/>
        </p:nvGrpSpPr>
        <p:grpSpPr>
          <a:xfrm>
            <a:off x="21140640" y="11674800"/>
            <a:ext cx="563400" cy="2039400"/>
            <a:chOff x="21140640" y="11674800"/>
            <a:chExt cx="563400" cy="2039400"/>
          </a:xfrm>
        </p:grpSpPr>
        <p:sp>
          <p:nvSpPr>
            <p:cNvPr id="198" name="Freeform 42">
              <a:extLst>
                <a:ext uri="{FF2B5EF4-FFF2-40B4-BE49-F238E27FC236}">
                  <a16:creationId xmlns:a16="http://schemas.microsoft.com/office/drawing/2014/main" id="{E5B014C4-6AEE-F92A-DA0B-68B7576AE595}"/>
                </a:ext>
              </a:extLst>
            </p:cNvPr>
            <p:cNvSpPr/>
            <p:nvPr/>
          </p:nvSpPr>
          <p:spPr>
            <a:xfrm>
              <a:off x="21140640" y="11674800"/>
              <a:ext cx="563400" cy="2039400"/>
            </a:xfrm>
            <a:custGeom>
              <a:avLst/>
              <a:gdLst>
                <a:gd name="textAreaLeft" fmla="*/ 0 w 563400"/>
                <a:gd name="textAreaRight" fmla="*/ 565200 w 563400"/>
                <a:gd name="textAreaTop" fmla="*/ 0 h 2039400"/>
                <a:gd name="textAreaBottom" fmla="*/ 2041200 h 2039400"/>
              </a:gdLst>
              <a:ahLst/>
              <a:cxnLst/>
              <a:rect l="textAreaLeft" t="textAreaTop" r="textAreaRight" b="textAreaBottom"/>
              <a:pathLst>
                <a:path w="753364" h="2721483">
                  <a:moveTo>
                    <a:pt x="0" y="0"/>
                  </a:moveTo>
                  <a:cubicBezTo>
                    <a:pt x="188595" y="447802"/>
                    <a:pt x="292989" y="939673"/>
                    <a:pt x="292989" y="1455166"/>
                  </a:cubicBezTo>
                  <a:cubicBezTo>
                    <a:pt x="292989" y="1899285"/>
                    <a:pt x="215646" y="2325497"/>
                    <a:pt x="73660" y="2721483"/>
                  </a:cubicBezTo>
                  <a:lnTo>
                    <a:pt x="594741" y="2721483"/>
                  </a:lnTo>
                  <a:cubicBezTo>
                    <a:pt x="698119" y="2351913"/>
                    <a:pt x="753364" y="1962531"/>
                    <a:pt x="753364" y="1560449"/>
                  </a:cubicBezTo>
                  <a:cubicBezTo>
                    <a:pt x="753364" y="1010285"/>
                    <a:pt x="649732" y="484124"/>
                    <a:pt x="461137" y="0"/>
                  </a:cubicBezTo>
                  <a:close/>
                </a:path>
              </a:pathLst>
            </a:custGeom>
            <a:blipFill rotWithShape="0">
              <a:blip r:embed="rId19"/>
              <a:srcRect/>
              <a:stretch/>
            </a:blip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pPr>
                <a:lnSpc>
                  <a:spcPct val="100000"/>
                </a:lnSpc>
              </a:pPr>
              <a:endParaRPr lang="ru-RU" sz="1800" b="0" strike="noStrike" spc="-1">
                <a:solidFill>
                  <a:srgbClr val="000000"/>
                </a:solidFill>
                <a:latin typeface="Arial"/>
              </a:endParaRPr>
            </a:p>
          </p:txBody>
        </p:sp>
      </p:grpSp>
      <p:grpSp>
        <p:nvGrpSpPr>
          <p:cNvPr id="199" name="Group 43">
            <a:extLst>
              <a:ext uri="{FF2B5EF4-FFF2-40B4-BE49-F238E27FC236}">
                <a16:creationId xmlns:a16="http://schemas.microsoft.com/office/drawing/2014/main" id="{7C7F43AF-F3D2-909E-DFDE-94DF52D511C1}"/>
              </a:ext>
            </a:extLst>
          </p:cNvPr>
          <p:cNvGrpSpPr/>
          <p:nvPr/>
        </p:nvGrpSpPr>
        <p:grpSpPr>
          <a:xfrm>
            <a:off x="16337160" y="11674800"/>
            <a:ext cx="57600" cy="2039400"/>
            <a:chOff x="16337160" y="11674800"/>
            <a:chExt cx="57600" cy="2039400"/>
          </a:xfrm>
        </p:grpSpPr>
        <p:sp>
          <p:nvSpPr>
            <p:cNvPr id="200" name="Freeform 44">
              <a:extLst>
                <a:ext uri="{FF2B5EF4-FFF2-40B4-BE49-F238E27FC236}">
                  <a16:creationId xmlns:a16="http://schemas.microsoft.com/office/drawing/2014/main" id="{CDB70761-FCB1-1969-D2EF-7FDEE4BF4EC1}"/>
                </a:ext>
              </a:extLst>
            </p:cNvPr>
            <p:cNvSpPr/>
            <p:nvPr/>
          </p:nvSpPr>
          <p:spPr>
            <a:xfrm>
              <a:off x="16337160" y="11674800"/>
              <a:ext cx="57600" cy="2039400"/>
            </a:xfrm>
            <a:custGeom>
              <a:avLst/>
              <a:gdLst>
                <a:gd name="textAreaLeft" fmla="*/ 0 w 57600"/>
                <a:gd name="textAreaRight" fmla="*/ 59400 w 57600"/>
                <a:gd name="textAreaTop" fmla="*/ 0 h 2039400"/>
                <a:gd name="textAreaBottom" fmla="*/ 2041200 h 2039400"/>
              </a:gdLst>
              <a:ahLst/>
              <a:cxnLst/>
              <a:rect l="textAreaLeft" t="textAreaTop" r="textAreaRight" b="textAreaBottom"/>
              <a:pathLst>
                <a:path w="79375" h="2721483">
                  <a:moveTo>
                    <a:pt x="5461" y="0"/>
                  </a:moveTo>
                  <a:lnTo>
                    <a:pt x="24257" y="45085"/>
                  </a:lnTo>
                  <a:cubicBezTo>
                    <a:pt x="16129" y="60579"/>
                    <a:pt x="8001" y="76200"/>
                    <a:pt x="0" y="91821"/>
                  </a:cubicBezTo>
                  <a:lnTo>
                    <a:pt x="0" y="432308"/>
                  </a:lnTo>
                  <a:cubicBezTo>
                    <a:pt x="24003" y="364363"/>
                    <a:pt x="50546" y="297180"/>
                    <a:pt x="79375" y="230886"/>
                  </a:cubicBezTo>
                  <a:lnTo>
                    <a:pt x="79375" y="0"/>
                  </a:lnTo>
                  <a:close/>
                  <a:moveTo>
                    <a:pt x="79375" y="541528"/>
                  </a:moveTo>
                  <a:lnTo>
                    <a:pt x="0" y="555625"/>
                  </a:lnTo>
                  <a:lnTo>
                    <a:pt x="0" y="2721483"/>
                  </a:lnTo>
                  <a:lnTo>
                    <a:pt x="79375" y="2721483"/>
                  </a:lnTo>
                  <a:lnTo>
                    <a:pt x="79375" y="541528"/>
                  </a:lnTo>
                  <a:close/>
                </a:path>
              </a:pathLst>
            </a:custGeom>
            <a:blipFill rotWithShape="0">
              <a:blip r:embed="rId20"/>
              <a:srcRect/>
              <a:stretch/>
            </a:blip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pPr>
                <a:lnSpc>
                  <a:spcPct val="100000"/>
                </a:lnSpc>
              </a:pPr>
              <a:endParaRPr lang="ru-RU" sz="1800" b="0" strike="noStrike" spc="-1">
                <a:solidFill>
                  <a:srgbClr val="000000"/>
                </a:solidFill>
                <a:latin typeface="Arial"/>
              </a:endParaRPr>
            </a:p>
          </p:txBody>
        </p:sp>
      </p:grpSp>
      <p:grpSp>
        <p:nvGrpSpPr>
          <p:cNvPr id="201" name="Group 45">
            <a:extLst>
              <a:ext uri="{FF2B5EF4-FFF2-40B4-BE49-F238E27FC236}">
                <a16:creationId xmlns:a16="http://schemas.microsoft.com/office/drawing/2014/main" id="{8CDF8E06-0BB8-167E-FD53-C6E66502EB69}"/>
              </a:ext>
            </a:extLst>
          </p:cNvPr>
          <p:cNvGrpSpPr/>
          <p:nvPr/>
        </p:nvGrpSpPr>
        <p:grpSpPr>
          <a:xfrm>
            <a:off x="16332120" y="11668680"/>
            <a:ext cx="28080" cy="77400"/>
            <a:chOff x="16332120" y="11668680"/>
            <a:chExt cx="28080" cy="77400"/>
          </a:xfrm>
        </p:grpSpPr>
        <p:sp>
          <p:nvSpPr>
            <p:cNvPr id="202" name="Freeform 46">
              <a:extLst>
                <a:ext uri="{FF2B5EF4-FFF2-40B4-BE49-F238E27FC236}">
                  <a16:creationId xmlns:a16="http://schemas.microsoft.com/office/drawing/2014/main" id="{23F8B592-9986-97D5-2EBA-0FC18BE85798}"/>
                </a:ext>
              </a:extLst>
            </p:cNvPr>
            <p:cNvSpPr/>
            <p:nvPr/>
          </p:nvSpPr>
          <p:spPr>
            <a:xfrm>
              <a:off x="16332120" y="11668680"/>
              <a:ext cx="28080" cy="77400"/>
            </a:xfrm>
            <a:custGeom>
              <a:avLst/>
              <a:gdLst>
                <a:gd name="textAreaLeft" fmla="*/ 0 w 28080"/>
                <a:gd name="textAreaRight" fmla="*/ 29880 w 28080"/>
                <a:gd name="textAreaTop" fmla="*/ 0 h 77400"/>
                <a:gd name="textAreaBottom" fmla="*/ 79200 h 77400"/>
              </a:gdLst>
              <a:ahLst/>
              <a:cxnLst/>
              <a:rect l="textAreaLeft" t="textAreaTop" r="textAreaRight" b="textAreaBottom"/>
              <a:pathLst>
                <a:path w="29718" h="79375">
                  <a:moveTo>
                    <a:pt x="0" y="79375"/>
                  </a:moveTo>
                  <a:lnTo>
                    <a:pt x="29718" y="79375"/>
                  </a:lnTo>
                  <a:lnTo>
                    <a:pt x="29718" y="0"/>
                  </a:lnTo>
                  <a:lnTo>
                    <a:pt x="0" y="0"/>
                  </a:lnTo>
                  <a:lnTo>
                    <a:pt x="0" y="79375"/>
                  </a:lnTo>
                  <a:close/>
                </a:path>
              </a:pathLst>
            </a:custGeom>
            <a:solidFill>
              <a:srgbClr val="C4896B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34200" rIns="90000" bIns="34200" anchor="t">
              <a:noAutofit/>
            </a:bodyPr>
            <a:lstStyle/>
            <a:p>
              <a:pPr>
                <a:lnSpc>
                  <a:spcPct val="100000"/>
                </a:lnSpc>
              </a:pPr>
              <a:endParaRPr lang="ru-RU" sz="1800" b="0" strike="noStrike" spc="-1">
                <a:solidFill>
                  <a:srgbClr val="000000"/>
                </a:solidFill>
                <a:latin typeface="Arial"/>
              </a:endParaRPr>
            </a:p>
          </p:txBody>
        </p:sp>
      </p:grpSp>
      <p:sp>
        <p:nvSpPr>
          <p:cNvPr id="203" name="Freeform 47">
            <a:extLst>
              <a:ext uri="{FF2B5EF4-FFF2-40B4-BE49-F238E27FC236}">
                <a16:creationId xmlns:a16="http://schemas.microsoft.com/office/drawing/2014/main" id="{1502E976-41B5-14E0-2C78-90791D14456A}"/>
              </a:ext>
            </a:extLst>
          </p:cNvPr>
          <p:cNvSpPr/>
          <p:nvPr/>
        </p:nvSpPr>
        <p:spPr>
          <a:xfrm>
            <a:off x="21997080" y="11674800"/>
            <a:ext cx="12600" cy="40680"/>
          </a:xfrm>
          <a:custGeom>
            <a:avLst/>
            <a:gdLst>
              <a:gd name="textAreaLeft" fmla="*/ 0 w 12600"/>
              <a:gd name="textAreaRight" fmla="*/ 14400 w 12600"/>
              <a:gd name="textAreaTop" fmla="*/ 0 h 40680"/>
              <a:gd name="textAreaBottom" fmla="*/ 42480 h 40680"/>
            </a:gdLst>
            <a:ahLst/>
            <a:cxnLst/>
            <a:rect l="textAreaLeft" t="textAreaTop" r="textAreaRight" b="textAreaBottom"/>
            <a:pathLst>
              <a:path w="14507" h="42510">
                <a:moveTo>
                  <a:pt x="0" y="0"/>
                </a:moveTo>
                <a:lnTo>
                  <a:pt x="14507" y="0"/>
                </a:lnTo>
                <a:lnTo>
                  <a:pt x="14507" y="42510"/>
                </a:lnTo>
                <a:lnTo>
                  <a:pt x="0" y="42510"/>
                </a:lnTo>
                <a:lnTo>
                  <a:pt x="0" y="0"/>
                </a:lnTo>
                <a:close/>
              </a:path>
            </a:pathLst>
          </a:custGeom>
          <a:blipFill rotWithShape="0">
            <a:blip r:embed="rId21"/>
            <a:srcRect/>
            <a:stretch/>
          </a:blip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-2520" rIns="90000" bIns="-2520" anchor="t">
            <a:noAutofit/>
          </a:bodyPr>
          <a:lstStyle/>
          <a:p>
            <a:pPr>
              <a:lnSpc>
                <a:spcPct val="100000"/>
              </a:lnSpc>
            </a:pPr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grpSp>
        <p:nvGrpSpPr>
          <p:cNvPr id="204" name="Group 48">
            <a:extLst>
              <a:ext uri="{FF2B5EF4-FFF2-40B4-BE49-F238E27FC236}">
                <a16:creationId xmlns:a16="http://schemas.microsoft.com/office/drawing/2014/main" id="{03D1FB7E-746D-01D7-C492-9C4974BE97E6}"/>
              </a:ext>
            </a:extLst>
          </p:cNvPr>
          <p:cNvGrpSpPr/>
          <p:nvPr/>
        </p:nvGrpSpPr>
        <p:grpSpPr>
          <a:xfrm>
            <a:off x="16337160" y="11847960"/>
            <a:ext cx="57600" cy="241920"/>
            <a:chOff x="16337160" y="11847960"/>
            <a:chExt cx="57600" cy="241920"/>
          </a:xfrm>
        </p:grpSpPr>
        <p:sp>
          <p:nvSpPr>
            <p:cNvPr id="205" name="Freeform 49">
              <a:extLst>
                <a:ext uri="{FF2B5EF4-FFF2-40B4-BE49-F238E27FC236}">
                  <a16:creationId xmlns:a16="http://schemas.microsoft.com/office/drawing/2014/main" id="{D8BC39F0-1615-1363-C1FA-47982E137A67}"/>
                </a:ext>
              </a:extLst>
            </p:cNvPr>
            <p:cNvSpPr/>
            <p:nvPr/>
          </p:nvSpPr>
          <p:spPr>
            <a:xfrm>
              <a:off x="16337160" y="11847960"/>
              <a:ext cx="57600" cy="241920"/>
            </a:xfrm>
            <a:custGeom>
              <a:avLst/>
              <a:gdLst>
                <a:gd name="textAreaLeft" fmla="*/ 0 w 57600"/>
                <a:gd name="textAreaRight" fmla="*/ 59400 w 57600"/>
                <a:gd name="textAreaTop" fmla="*/ 0 h 241920"/>
                <a:gd name="textAreaBottom" fmla="*/ 243720 h 241920"/>
              </a:gdLst>
              <a:ahLst/>
              <a:cxnLst/>
              <a:rect l="textAreaLeft" t="textAreaTop" r="textAreaRight" b="textAreaBottom"/>
              <a:pathLst>
                <a:path w="79375" h="324866">
                  <a:moveTo>
                    <a:pt x="79375" y="0"/>
                  </a:moveTo>
                  <a:cubicBezTo>
                    <a:pt x="50546" y="66167"/>
                    <a:pt x="24003" y="133477"/>
                    <a:pt x="0" y="201422"/>
                  </a:cubicBezTo>
                  <a:lnTo>
                    <a:pt x="0" y="324866"/>
                  </a:lnTo>
                  <a:lnTo>
                    <a:pt x="79375" y="310642"/>
                  </a:lnTo>
                  <a:lnTo>
                    <a:pt x="79375" y="0"/>
                  </a:lnTo>
                  <a:close/>
                </a:path>
              </a:pathLst>
            </a:custGeom>
            <a:blipFill rotWithShape="0">
              <a:blip r:embed="rId22"/>
              <a:srcRect/>
              <a:stretch/>
            </a:blip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pPr>
                <a:lnSpc>
                  <a:spcPct val="100000"/>
                </a:lnSpc>
              </a:pPr>
              <a:endParaRPr lang="ru-RU" sz="1800" b="0" strike="noStrike" spc="-1">
                <a:solidFill>
                  <a:srgbClr val="000000"/>
                </a:solidFill>
                <a:latin typeface="Arial"/>
              </a:endParaRPr>
            </a:p>
          </p:txBody>
        </p:sp>
      </p:grpSp>
      <p:grpSp>
        <p:nvGrpSpPr>
          <p:cNvPr id="206" name="Group 50">
            <a:extLst>
              <a:ext uri="{FF2B5EF4-FFF2-40B4-BE49-F238E27FC236}">
                <a16:creationId xmlns:a16="http://schemas.microsoft.com/office/drawing/2014/main" id="{CBBB1DE9-A0E6-2D4E-BA36-254AE16389B0}"/>
              </a:ext>
            </a:extLst>
          </p:cNvPr>
          <p:cNvGrpSpPr/>
          <p:nvPr/>
        </p:nvGrpSpPr>
        <p:grpSpPr>
          <a:xfrm>
            <a:off x="16391520" y="11668680"/>
            <a:ext cx="92520" cy="181800"/>
            <a:chOff x="16391520" y="11668680"/>
            <a:chExt cx="92520" cy="181800"/>
          </a:xfrm>
        </p:grpSpPr>
        <p:sp>
          <p:nvSpPr>
            <p:cNvPr id="207" name="Freeform 51">
              <a:extLst>
                <a:ext uri="{FF2B5EF4-FFF2-40B4-BE49-F238E27FC236}">
                  <a16:creationId xmlns:a16="http://schemas.microsoft.com/office/drawing/2014/main" id="{613301BA-9BE7-7CEF-6279-D8B4450E9371}"/>
                </a:ext>
              </a:extLst>
            </p:cNvPr>
            <p:cNvSpPr/>
            <p:nvPr/>
          </p:nvSpPr>
          <p:spPr>
            <a:xfrm>
              <a:off x="16391520" y="11668680"/>
              <a:ext cx="92520" cy="181800"/>
            </a:xfrm>
            <a:custGeom>
              <a:avLst/>
              <a:gdLst>
                <a:gd name="textAreaLeft" fmla="*/ 0 w 92520"/>
                <a:gd name="textAreaRight" fmla="*/ 94320 w 92520"/>
                <a:gd name="textAreaTop" fmla="*/ 0 h 181800"/>
                <a:gd name="textAreaBottom" fmla="*/ 183600 h 181800"/>
              </a:gdLst>
              <a:ahLst/>
              <a:cxnLst/>
              <a:rect l="textAreaLeft" t="textAreaTop" r="textAreaRight" b="textAreaBottom"/>
              <a:pathLst>
                <a:path w="94234" h="183515">
                  <a:moveTo>
                    <a:pt x="0" y="183515"/>
                  </a:moveTo>
                  <a:lnTo>
                    <a:pt x="94234" y="183515"/>
                  </a:lnTo>
                  <a:lnTo>
                    <a:pt x="94234" y="0"/>
                  </a:lnTo>
                  <a:lnTo>
                    <a:pt x="0" y="0"/>
                  </a:lnTo>
                  <a:lnTo>
                    <a:pt x="0" y="183515"/>
                  </a:lnTo>
                  <a:close/>
                </a:path>
              </a:pathLst>
            </a:custGeom>
            <a:solidFill>
              <a:srgbClr val="C47E60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pPr>
                <a:lnSpc>
                  <a:spcPct val="100000"/>
                </a:lnSpc>
              </a:pPr>
              <a:endParaRPr lang="ru-RU" sz="1800" b="0" strike="noStrike" spc="-1">
                <a:solidFill>
                  <a:srgbClr val="000000"/>
                </a:solidFill>
                <a:latin typeface="Arial"/>
              </a:endParaRPr>
            </a:p>
          </p:txBody>
        </p:sp>
      </p:grpSp>
      <p:grpSp>
        <p:nvGrpSpPr>
          <p:cNvPr id="208" name="Group 52">
            <a:extLst>
              <a:ext uri="{FF2B5EF4-FFF2-40B4-BE49-F238E27FC236}">
                <a16:creationId xmlns:a16="http://schemas.microsoft.com/office/drawing/2014/main" id="{2C423EAB-0627-FD1A-E97D-3E3EA6CB202A}"/>
              </a:ext>
            </a:extLst>
          </p:cNvPr>
          <p:cNvGrpSpPr/>
          <p:nvPr/>
        </p:nvGrpSpPr>
        <p:grpSpPr>
          <a:xfrm>
            <a:off x="16482240" y="11674800"/>
            <a:ext cx="3713760" cy="2039400"/>
            <a:chOff x="16482240" y="11674800"/>
            <a:chExt cx="3713760" cy="2039400"/>
          </a:xfrm>
        </p:grpSpPr>
        <p:sp>
          <p:nvSpPr>
            <p:cNvPr id="209" name="Freeform 53">
              <a:extLst>
                <a:ext uri="{FF2B5EF4-FFF2-40B4-BE49-F238E27FC236}">
                  <a16:creationId xmlns:a16="http://schemas.microsoft.com/office/drawing/2014/main" id="{7465C535-9DD3-0DEB-E0F5-00E5726D9220}"/>
                </a:ext>
              </a:extLst>
            </p:cNvPr>
            <p:cNvSpPr/>
            <p:nvPr/>
          </p:nvSpPr>
          <p:spPr>
            <a:xfrm>
              <a:off x="16482240" y="11674800"/>
              <a:ext cx="3713760" cy="2039400"/>
            </a:xfrm>
            <a:custGeom>
              <a:avLst/>
              <a:gdLst>
                <a:gd name="textAreaLeft" fmla="*/ 0 w 3713760"/>
                <a:gd name="textAreaRight" fmla="*/ 3715560 w 3713760"/>
                <a:gd name="textAreaTop" fmla="*/ 0 h 2039400"/>
                <a:gd name="textAreaBottom" fmla="*/ 2041200 h 2039400"/>
              </a:gdLst>
              <a:ahLst/>
              <a:cxnLst/>
              <a:rect l="textAreaLeft" t="textAreaTop" r="textAreaRight" b="textAreaBottom"/>
              <a:pathLst>
                <a:path w="4954270" h="2721483">
                  <a:moveTo>
                    <a:pt x="947674" y="0"/>
                  </a:moveTo>
                  <a:cubicBezTo>
                    <a:pt x="842645" y="124079"/>
                    <a:pt x="752602" y="258191"/>
                    <a:pt x="678307" y="399415"/>
                  </a:cubicBezTo>
                  <a:lnTo>
                    <a:pt x="301879" y="466852"/>
                  </a:lnTo>
                  <a:cubicBezTo>
                    <a:pt x="0" y="1197229"/>
                    <a:pt x="45720" y="2029968"/>
                    <a:pt x="419608" y="2721483"/>
                  </a:cubicBezTo>
                  <a:lnTo>
                    <a:pt x="837565" y="2721483"/>
                  </a:lnTo>
                  <a:cubicBezTo>
                    <a:pt x="247142" y="1883283"/>
                    <a:pt x="314706" y="760603"/>
                    <a:pt x="957834" y="0"/>
                  </a:cubicBezTo>
                  <a:close/>
                  <a:moveTo>
                    <a:pt x="1858010" y="0"/>
                  </a:moveTo>
                  <a:cubicBezTo>
                    <a:pt x="1787144" y="40259"/>
                    <a:pt x="1718564" y="85598"/>
                    <a:pt x="1653286" y="136017"/>
                  </a:cubicBezTo>
                  <a:cubicBezTo>
                    <a:pt x="934974" y="691134"/>
                    <a:pt x="802132" y="1727327"/>
                    <a:pt x="1357376" y="2445639"/>
                  </a:cubicBezTo>
                  <a:cubicBezTo>
                    <a:pt x="1438021" y="2550033"/>
                    <a:pt x="1528953" y="2642108"/>
                    <a:pt x="1627505" y="2721483"/>
                  </a:cubicBezTo>
                  <a:lnTo>
                    <a:pt x="3692017" y="2721483"/>
                  </a:lnTo>
                  <a:cubicBezTo>
                    <a:pt x="3903345" y="2551557"/>
                    <a:pt x="4061841" y="2339213"/>
                    <a:pt x="4164838" y="2105914"/>
                  </a:cubicBezTo>
                  <a:lnTo>
                    <a:pt x="4821555" y="1940814"/>
                  </a:lnTo>
                  <a:cubicBezTo>
                    <a:pt x="4954270" y="1362837"/>
                    <a:pt x="4858258" y="733552"/>
                    <a:pt x="4503547" y="202565"/>
                  </a:cubicBezTo>
                  <a:cubicBezTo>
                    <a:pt x="4456049" y="131445"/>
                    <a:pt x="4404995" y="63754"/>
                    <a:pt x="4351020" y="0"/>
                  </a:cubicBezTo>
                  <a:close/>
                </a:path>
              </a:pathLst>
            </a:custGeom>
            <a:blipFill rotWithShape="0">
              <a:blip r:embed="rId23"/>
              <a:srcRect/>
              <a:stretch/>
            </a:blip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pPr>
                <a:lnSpc>
                  <a:spcPct val="100000"/>
                </a:lnSpc>
              </a:pPr>
              <a:endParaRPr lang="ru-RU" sz="1800" b="0" strike="noStrike" spc="-1">
                <a:solidFill>
                  <a:srgbClr val="000000"/>
                </a:solidFill>
                <a:latin typeface="Arial"/>
              </a:endParaRPr>
            </a:p>
          </p:txBody>
        </p:sp>
      </p:grpSp>
      <p:grpSp>
        <p:nvGrpSpPr>
          <p:cNvPr id="210" name="Group 54">
            <a:extLst>
              <a:ext uri="{FF2B5EF4-FFF2-40B4-BE49-F238E27FC236}">
                <a16:creationId xmlns:a16="http://schemas.microsoft.com/office/drawing/2014/main" id="{028EA441-8025-47FC-FAAC-EE829CAF1CEF}"/>
              </a:ext>
            </a:extLst>
          </p:cNvPr>
          <p:cNvGrpSpPr/>
          <p:nvPr/>
        </p:nvGrpSpPr>
        <p:grpSpPr>
          <a:xfrm>
            <a:off x="16396560" y="12025080"/>
            <a:ext cx="398880" cy="1689120"/>
            <a:chOff x="16396560" y="12025080"/>
            <a:chExt cx="398880" cy="1689120"/>
          </a:xfrm>
        </p:grpSpPr>
        <p:sp>
          <p:nvSpPr>
            <p:cNvPr id="211" name="Freeform 55">
              <a:extLst>
                <a:ext uri="{FF2B5EF4-FFF2-40B4-BE49-F238E27FC236}">
                  <a16:creationId xmlns:a16="http://schemas.microsoft.com/office/drawing/2014/main" id="{0E157866-757A-C382-7092-D1C1C1F83085}"/>
                </a:ext>
              </a:extLst>
            </p:cNvPr>
            <p:cNvSpPr/>
            <p:nvPr/>
          </p:nvSpPr>
          <p:spPr>
            <a:xfrm>
              <a:off x="16396560" y="12025080"/>
              <a:ext cx="398880" cy="1689120"/>
            </a:xfrm>
            <a:custGeom>
              <a:avLst/>
              <a:gdLst>
                <a:gd name="textAreaLeft" fmla="*/ 0 w 398880"/>
                <a:gd name="textAreaRight" fmla="*/ 400680 w 398880"/>
                <a:gd name="textAreaTop" fmla="*/ 0 h 1689120"/>
                <a:gd name="textAreaBottom" fmla="*/ 1690920 h 1689120"/>
              </a:gdLst>
              <a:ahLst/>
              <a:cxnLst/>
              <a:rect l="textAreaLeft" t="textAreaTop" r="textAreaRight" b="textAreaBottom"/>
              <a:pathLst>
                <a:path w="534035" h="2254631">
                  <a:moveTo>
                    <a:pt x="416306" y="0"/>
                  </a:moveTo>
                  <a:lnTo>
                    <a:pt x="0" y="74676"/>
                  </a:lnTo>
                  <a:lnTo>
                    <a:pt x="0" y="2254631"/>
                  </a:lnTo>
                  <a:lnTo>
                    <a:pt x="534035" y="2254631"/>
                  </a:lnTo>
                  <a:cubicBezTo>
                    <a:pt x="160147" y="1563116"/>
                    <a:pt x="114427" y="730377"/>
                    <a:pt x="416306" y="0"/>
                  </a:cubicBezTo>
                  <a:close/>
                </a:path>
              </a:pathLst>
            </a:custGeom>
            <a:blipFill rotWithShape="0">
              <a:blip r:embed="rId24"/>
              <a:srcRect/>
              <a:stretch/>
            </a:blip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pPr>
                <a:lnSpc>
                  <a:spcPct val="100000"/>
                </a:lnSpc>
              </a:pPr>
              <a:endParaRPr lang="ru-RU" sz="1800" b="0" strike="noStrike" spc="-1">
                <a:solidFill>
                  <a:srgbClr val="000000"/>
                </a:solidFill>
                <a:latin typeface="Arial"/>
              </a:endParaRPr>
            </a:p>
          </p:txBody>
        </p:sp>
      </p:grpSp>
      <p:grpSp>
        <p:nvGrpSpPr>
          <p:cNvPr id="212" name="Group 56">
            <a:extLst>
              <a:ext uri="{FF2B5EF4-FFF2-40B4-BE49-F238E27FC236}">
                <a16:creationId xmlns:a16="http://schemas.microsoft.com/office/drawing/2014/main" id="{4D8B60A0-2E0B-7504-1728-30054412DD88}"/>
              </a:ext>
            </a:extLst>
          </p:cNvPr>
          <p:cNvGrpSpPr/>
          <p:nvPr/>
        </p:nvGrpSpPr>
        <p:grpSpPr>
          <a:xfrm>
            <a:off x="16708680" y="11674800"/>
            <a:ext cx="3912840" cy="2039400"/>
            <a:chOff x="16708680" y="11674800"/>
            <a:chExt cx="3912840" cy="2039400"/>
          </a:xfrm>
        </p:grpSpPr>
        <p:sp>
          <p:nvSpPr>
            <p:cNvPr id="213" name="Freeform 57">
              <a:extLst>
                <a:ext uri="{FF2B5EF4-FFF2-40B4-BE49-F238E27FC236}">
                  <a16:creationId xmlns:a16="http://schemas.microsoft.com/office/drawing/2014/main" id="{DD4C4094-399D-1B7F-45A0-4793FA9301EB}"/>
                </a:ext>
              </a:extLst>
            </p:cNvPr>
            <p:cNvSpPr/>
            <p:nvPr/>
          </p:nvSpPr>
          <p:spPr>
            <a:xfrm>
              <a:off x="16708680" y="11674800"/>
              <a:ext cx="3912840" cy="2039400"/>
            </a:xfrm>
            <a:custGeom>
              <a:avLst/>
              <a:gdLst>
                <a:gd name="textAreaLeft" fmla="*/ 0 w 3912840"/>
                <a:gd name="textAreaRight" fmla="*/ 3914640 w 3912840"/>
                <a:gd name="textAreaTop" fmla="*/ 0 h 2039400"/>
                <a:gd name="textAreaBottom" fmla="*/ 2041200 h 2039400"/>
              </a:gdLst>
              <a:ahLst/>
              <a:cxnLst/>
              <a:rect l="textAreaLeft" t="textAreaTop" r="textAreaRight" b="textAreaBottom"/>
              <a:pathLst>
                <a:path w="5219319" h="2721483">
                  <a:moveTo>
                    <a:pt x="251333" y="0"/>
                  </a:moveTo>
                  <a:cubicBezTo>
                    <a:pt x="150495" y="148844"/>
                    <a:pt x="66675" y="305435"/>
                    <a:pt x="0" y="466852"/>
                  </a:cubicBezTo>
                  <a:lnTo>
                    <a:pt x="0" y="466852"/>
                  </a:lnTo>
                  <a:lnTo>
                    <a:pt x="376428" y="399415"/>
                  </a:lnTo>
                  <a:cubicBezTo>
                    <a:pt x="450850" y="258191"/>
                    <a:pt x="540766" y="124079"/>
                    <a:pt x="645795" y="0"/>
                  </a:cubicBezTo>
                  <a:close/>
                  <a:moveTo>
                    <a:pt x="4049141" y="0"/>
                  </a:moveTo>
                  <a:cubicBezTo>
                    <a:pt x="4103116" y="63881"/>
                    <a:pt x="4154170" y="131445"/>
                    <a:pt x="4201668" y="202565"/>
                  </a:cubicBezTo>
                  <a:cubicBezTo>
                    <a:pt x="4556379" y="733425"/>
                    <a:pt x="4652391" y="1362710"/>
                    <a:pt x="4519676" y="1940814"/>
                  </a:cubicBezTo>
                  <a:lnTo>
                    <a:pt x="4519676" y="1940814"/>
                  </a:lnTo>
                  <a:lnTo>
                    <a:pt x="4528693" y="1938528"/>
                  </a:lnTo>
                  <a:lnTo>
                    <a:pt x="4528693" y="1938528"/>
                  </a:lnTo>
                  <a:cubicBezTo>
                    <a:pt x="4464939" y="2216277"/>
                    <a:pt x="4348226" y="2482850"/>
                    <a:pt x="4180586" y="2721483"/>
                  </a:cubicBezTo>
                  <a:lnTo>
                    <a:pt x="4730750" y="2721483"/>
                  </a:lnTo>
                  <a:cubicBezTo>
                    <a:pt x="4851781" y="2498344"/>
                    <a:pt x="4937633" y="2262124"/>
                    <a:pt x="4989068" y="2020570"/>
                  </a:cubicBezTo>
                  <a:lnTo>
                    <a:pt x="5179060" y="1928241"/>
                  </a:lnTo>
                  <a:cubicBezTo>
                    <a:pt x="5205476" y="1774571"/>
                    <a:pt x="5219319" y="1616456"/>
                    <a:pt x="5219319" y="1455293"/>
                  </a:cubicBezTo>
                  <a:cubicBezTo>
                    <a:pt x="5219319" y="922147"/>
                    <a:pt x="5068316" y="423545"/>
                    <a:pt x="4807077" y="127"/>
                  </a:cubicBezTo>
                  <a:close/>
                </a:path>
              </a:pathLst>
            </a:custGeom>
            <a:blipFill rotWithShape="0">
              <a:blip r:embed="rId25"/>
              <a:srcRect/>
              <a:stretch/>
            </a:blip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pPr>
                <a:lnSpc>
                  <a:spcPct val="100000"/>
                </a:lnSpc>
              </a:pPr>
              <a:endParaRPr lang="ru-RU" sz="1800" b="0" strike="noStrike" spc="-1">
                <a:solidFill>
                  <a:srgbClr val="000000"/>
                </a:solidFill>
                <a:latin typeface="Arial"/>
              </a:endParaRPr>
            </a:p>
          </p:txBody>
        </p:sp>
      </p:grpSp>
      <p:grpSp>
        <p:nvGrpSpPr>
          <p:cNvPr id="214" name="Group 58">
            <a:extLst>
              <a:ext uri="{FF2B5EF4-FFF2-40B4-BE49-F238E27FC236}">
                <a16:creationId xmlns:a16="http://schemas.microsoft.com/office/drawing/2014/main" id="{77BE4438-D932-CF56-F27B-1422892537B2}"/>
              </a:ext>
            </a:extLst>
          </p:cNvPr>
          <p:cNvGrpSpPr/>
          <p:nvPr/>
        </p:nvGrpSpPr>
        <p:grpSpPr>
          <a:xfrm>
            <a:off x="16396560" y="11674800"/>
            <a:ext cx="4194720" cy="2039040"/>
            <a:chOff x="16396560" y="11674800"/>
            <a:chExt cx="4194720" cy="2039040"/>
          </a:xfrm>
        </p:grpSpPr>
        <p:sp>
          <p:nvSpPr>
            <p:cNvPr id="215" name="Freeform 59">
              <a:extLst>
                <a:ext uri="{FF2B5EF4-FFF2-40B4-BE49-F238E27FC236}">
                  <a16:creationId xmlns:a16="http://schemas.microsoft.com/office/drawing/2014/main" id="{95D5A4CB-CF46-8592-E6D7-FC5859C44453}"/>
                </a:ext>
              </a:extLst>
            </p:cNvPr>
            <p:cNvSpPr/>
            <p:nvPr/>
          </p:nvSpPr>
          <p:spPr>
            <a:xfrm>
              <a:off x="16396560" y="11674800"/>
              <a:ext cx="4194720" cy="2039040"/>
            </a:xfrm>
            <a:custGeom>
              <a:avLst/>
              <a:gdLst>
                <a:gd name="textAreaLeft" fmla="*/ 0 w 4194720"/>
                <a:gd name="textAreaRight" fmla="*/ 4196520 w 4194720"/>
                <a:gd name="textAreaTop" fmla="*/ 0 h 2039040"/>
                <a:gd name="textAreaBottom" fmla="*/ 2040840 h 2039040"/>
              </a:gdLst>
              <a:ahLst/>
              <a:cxnLst/>
              <a:rect l="textAreaLeft" t="textAreaTop" r="textAreaRight" b="textAreaBottom"/>
              <a:pathLst>
                <a:path w="5595366" h="2721356">
                  <a:moveTo>
                    <a:pt x="112522" y="0"/>
                  </a:moveTo>
                  <a:cubicBezTo>
                    <a:pt x="71755" y="75565"/>
                    <a:pt x="34163" y="152527"/>
                    <a:pt x="0" y="230886"/>
                  </a:cubicBezTo>
                  <a:lnTo>
                    <a:pt x="0" y="541528"/>
                  </a:lnTo>
                  <a:lnTo>
                    <a:pt x="416306" y="466852"/>
                  </a:lnTo>
                  <a:cubicBezTo>
                    <a:pt x="482981" y="305435"/>
                    <a:pt x="566674" y="148844"/>
                    <a:pt x="667639" y="0"/>
                  </a:cubicBezTo>
                  <a:close/>
                  <a:moveTo>
                    <a:pt x="5595366" y="1928114"/>
                  </a:moveTo>
                  <a:lnTo>
                    <a:pt x="5405374" y="2020443"/>
                  </a:lnTo>
                  <a:cubicBezTo>
                    <a:pt x="5353939" y="2261997"/>
                    <a:pt x="5268087" y="2498217"/>
                    <a:pt x="5147056" y="2721356"/>
                  </a:cubicBezTo>
                  <a:lnTo>
                    <a:pt x="5330063" y="2721356"/>
                  </a:lnTo>
                  <a:cubicBezTo>
                    <a:pt x="5456301" y="2475738"/>
                    <a:pt x="5546979" y="2209038"/>
                    <a:pt x="5595366" y="1927987"/>
                  </a:cubicBezTo>
                  <a:close/>
                </a:path>
              </a:pathLst>
            </a:custGeom>
            <a:blipFill rotWithShape="0">
              <a:blip r:embed="rId26"/>
              <a:srcRect/>
              <a:stretch/>
            </a:blip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pPr>
                <a:lnSpc>
                  <a:spcPct val="100000"/>
                </a:lnSpc>
              </a:pPr>
              <a:endParaRPr lang="ru-RU" sz="1800" b="0" strike="noStrike" spc="-1">
                <a:solidFill>
                  <a:srgbClr val="000000"/>
                </a:solidFill>
                <a:latin typeface="Arial"/>
              </a:endParaRPr>
            </a:p>
          </p:txBody>
        </p:sp>
      </p:grpSp>
      <p:grpSp>
        <p:nvGrpSpPr>
          <p:cNvPr id="216" name="Group 60">
            <a:extLst>
              <a:ext uri="{FF2B5EF4-FFF2-40B4-BE49-F238E27FC236}">
                <a16:creationId xmlns:a16="http://schemas.microsoft.com/office/drawing/2014/main" id="{BE82606D-8AF4-6CC3-70D6-EA02448A836C}"/>
              </a:ext>
            </a:extLst>
          </p:cNvPr>
          <p:cNvGrpSpPr/>
          <p:nvPr/>
        </p:nvGrpSpPr>
        <p:grpSpPr>
          <a:xfrm>
            <a:off x="16667640" y="11674800"/>
            <a:ext cx="3429000" cy="2039400"/>
            <a:chOff x="16667640" y="11674800"/>
            <a:chExt cx="3429000" cy="2039400"/>
          </a:xfrm>
        </p:grpSpPr>
        <p:sp>
          <p:nvSpPr>
            <p:cNvPr id="217" name="Freeform 61">
              <a:extLst>
                <a:ext uri="{FF2B5EF4-FFF2-40B4-BE49-F238E27FC236}">
                  <a16:creationId xmlns:a16="http://schemas.microsoft.com/office/drawing/2014/main" id="{2F8B7254-B723-36CB-7281-7EAE6A7B506C}"/>
                </a:ext>
              </a:extLst>
            </p:cNvPr>
            <p:cNvSpPr/>
            <p:nvPr/>
          </p:nvSpPr>
          <p:spPr>
            <a:xfrm>
              <a:off x="16667640" y="11674800"/>
              <a:ext cx="3429000" cy="2039400"/>
            </a:xfrm>
            <a:custGeom>
              <a:avLst/>
              <a:gdLst>
                <a:gd name="textAreaLeft" fmla="*/ 0 w 3429000"/>
                <a:gd name="textAreaRight" fmla="*/ 3430800 w 3429000"/>
                <a:gd name="textAreaTop" fmla="*/ 0 h 2039400"/>
                <a:gd name="textAreaBottom" fmla="*/ 2041200 h 2039400"/>
              </a:gdLst>
              <a:ahLst/>
              <a:cxnLst/>
              <a:rect l="textAreaLeft" t="textAreaTop" r="textAreaRight" b="textAreaBottom"/>
              <a:pathLst>
                <a:path w="4574286" h="2721483">
                  <a:moveTo>
                    <a:pt x="710692" y="0"/>
                  </a:moveTo>
                  <a:cubicBezTo>
                    <a:pt x="67564" y="760603"/>
                    <a:pt x="0" y="1883283"/>
                    <a:pt x="590423" y="2721483"/>
                  </a:cubicBezTo>
                  <a:lnTo>
                    <a:pt x="1380363" y="2721483"/>
                  </a:lnTo>
                  <a:cubicBezTo>
                    <a:pt x="1281811" y="2642108"/>
                    <a:pt x="1190879" y="2550033"/>
                    <a:pt x="1110234" y="2445639"/>
                  </a:cubicBezTo>
                  <a:cubicBezTo>
                    <a:pt x="554990" y="1727327"/>
                    <a:pt x="687832" y="691134"/>
                    <a:pt x="1406144" y="136017"/>
                  </a:cubicBezTo>
                  <a:cubicBezTo>
                    <a:pt x="1471295" y="85598"/>
                    <a:pt x="1539875" y="40259"/>
                    <a:pt x="1610741" y="0"/>
                  </a:cubicBezTo>
                  <a:close/>
                  <a:moveTo>
                    <a:pt x="4574286" y="1940814"/>
                  </a:moveTo>
                  <a:lnTo>
                    <a:pt x="3917569" y="2105914"/>
                  </a:lnTo>
                  <a:cubicBezTo>
                    <a:pt x="3814572" y="2339086"/>
                    <a:pt x="3656203" y="2551557"/>
                    <a:pt x="3444748" y="2721483"/>
                  </a:cubicBezTo>
                  <a:lnTo>
                    <a:pt x="4227957" y="2721483"/>
                  </a:lnTo>
                  <a:cubicBezTo>
                    <a:pt x="4393946" y="2484120"/>
                    <a:pt x="4510405" y="2218309"/>
                    <a:pt x="4574159" y="1940814"/>
                  </a:cubicBezTo>
                  <a:close/>
                </a:path>
              </a:pathLst>
            </a:custGeom>
            <a:blipFill rotWithShape="0">
              <a:blip r:embed="rId27"/>
              <a:srcRect/>
              <a:stretch/>
            </a:blip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pPr>
                <a:lnSpc>
                  <a:spcPct val="100000"/>
                </a:lnSpc>
              </a:pPr>
              <a:endParaRPr lang="ru-RU" sz="1800" b="0" strike="noStrike" spc="-1">
                <a:solidFill>
                  <a:srgbClr val="000000"/>
                </a:solidFill>
                <a:latin typeface="Arial"/>
              </a:endParaRPr>
            </a:p>
          </p:txBody>
        </p:sp>
      </p:grpSp>
      <p:grpSp>
        <p:nvGrpSpPr>
          <p:cNvPr id="218" name="Group 62">
            <a:extLst>
              <a:ext uri="{FF2B5EF4-FFF2-40B4-BE49-F238E27FC236}">
                <a16:creationId xmlns:a16="http://schemas.microsoft.com/office/drawing/2014/main" id="{F4208F48-1971-E9CE-4974-06FADAC12FD0}"/>
              </a:ext>
            </a:extLst>
          </p:cNvPr>
          <p:cNvGrpSpPr/>
          <p:nvPr/>
        </p:nvGrpSpPr>
        <p:grpSpPr>
          <a:xfrm>
            <a:off x="19838880" y="13128840"/>
            <a:ext cx="264600" cy="585360"/>
            <a:chOff x="19838880" y="13128840"/>
            <a:chExt cx="264600" cy="585360"/>
          </a:xfrm>
        </p:grpSpPr>
        <p:sp>
          <p:nvSpPr>
            <p:cNvPr id="219" name="Freeform 63">
              <a:extLst>
                <a:ext uri="{FF2B5EF4-FFF2-40B4-BE49-F238E27FC236}">
                  <a16:creationId xmlns:a16="http://schemas.microsoft.com/office/drawing/2014/main" id="{F1598F46-C8CA-F793-D89F-1F5675703CC7}"/>
                </a:ext>
              </a:extLst>
            </p:cNvPr>
            <p:cNvSpPr/>
            <p:nvPr/>
          </p:nvSpPr>
          <p:spPr>
            <a:xfrm>
              <a:off x="19838880" y="13128840"/>
              <a:ext cx="264600" cy="585360"/>
            </a:xfrm>
            <a:custGeom>
              <a:avLst/>
              <a:gdLst>
                <a:gd name="textAreaLeft" fmla="*/ 0 w 264600"/>
                <a:gd name="textAreaRight" fmla="*/ 266400 w 264600"/>
                <a:gd name="textAreaTop" fmla="*/ 0 h 585360"/>
                <a:gd name="textAreaBottom" fmla="*/ 587160 h 585360"/>
              </a:gdLst>
              <a:ahLst/>
              <a:cxnLst/>
              <a:rect l="textAreaLeft" t="textAreaTop" r="textAreaRight" b="textAreaBottom"/>
              <a:pathLst>
                <a:path w="355219" h="782955">
                  <a:moveTo>
                    <a:pt x="355219" y="0"/>
                  </a:moveTo>
                  <a:lnTo>
                    <a:pt x="346202" y="2286"/>
                  </a:lnTo>
                  <a:cubicBezTo>
                    <a:pt x="282448" y="279781"/>
                    <a:pt x="165989" y="545592"/>
                    <a:pt x="0" y="782955"/>
                  </a:cubicBezTo>
                  <a:lnTo>
                    <a:pt x="7112" y="782955"/>
                  </a:lnTo>
                  <a:cubicBezTo>
                    <a:pt x="174752" y="544322"/>
                    <a:pt x="291465" y="277749"/>
                    <a:pt x="355219" y="0"/>
                  </a:cubicBezTo>
                  <a:close/>
                </a:path>
              </a:pathLst>
            </a:custGeom>
            <a:blipFill rotWithShape="0">
              <a:blip r:embed="rId28"/>
              <a:srcRect/>
              <a:stretch/>
            </a:blip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pPr>
                <a:lnSpc>
                  <a:spcPct val="100000"/>
                </a:lnSpc>
              </a:pPr>
              <a:endParaRPr lang="ru-RU" sz="1800" b="0" strike="noStrike" spc="-1">
                <a:solidFill>
                  <a:srgbClr val="000000"/>
                </a:solidFill>
                <a:latin typeface="Arial"/>
              </a:endParaRPr>
            </a:p>
          </p:txBody>
        </p:sp>
      </p:grpSp>
      <p:grpSp>
        <p:nvGrpSpPr>
          <p:cNvPr id="220" name="Group 64">
            <a:extLst>
              <a:ext uri="{FF2B5EF4-FFF2-40B4-BE49-F238E27FC236}">
                <a16:creationId xmlns:a16="http://schemas.microsoft.com/office/drawing/2014/main" id="{4DB1DD8E-5C27-52DD-AD5C-CF792C5FACF3}"/>
              </a:ext>
            </a:extLst>
          </p:cNvPr>
          <p:cNvGrpSpPr/>
          <p:nvPr/>
        </p:nvGrpSpPr>
        <p:grpSpPr>
          <a:xfrm>
            <a:off x="20756520" y="12147840"/>
            <a:ext cx="101880" cy="891720"/>
            <a:chOff x="20756520" y="12147840"/>
            <a:chExt cx="101880" cy="891720"/>
          </a:xfrm>
        </p:grpSpPr>
        <p:sp>
          <p:nvSpPr>
            <p:cNvPr id="221" name="Freeform 65">
              <a:extLst>
                <a:ext uri="{FF2B5EF4-FFF2-40B4-BE49-F238E27FC236}">
                  <a16:creationId xmlns:a16="http://schemas.microsoft.com/office/drawing/2014/main" id="{91B1CDB6-FC6B-C270-8AD8-C2B0CC319730}"/>
                </a:ext>
              </a:extLst>
            </p:cNvPr>
            <p:cNvSpPr/>
            <p:nvPr/>
          </p:nvSpPr>
          <p:spPr>
            <a:xfrm>
              <a:off x="20756520" y="12147840"/>
              <a:ext cx="101880" cy="891720"/>
            </a:xfrm>
            <a:custGeom>
              <a:avLst/>
              <a:gdLst>
                <a:gd name="textAreaLeft" fmla="*/ 0 w 101880"/>
                <a:gd name="textAreaRight" fmla="*/ 103680 w 101880"/>
                <a:gd name="textAreaTop" fmla="*/ 0 h 891720"/>
                <a:gd name="textAreaBottom" fmla="*/ 893520 h 891720"/>
              </a:gdLst>
              <a:ahLst/>
              <a:cxnLst/>
              <a:rect l="textAreaLeft" t="textAreaTop" r="textAreaRight" b="textAreaBottom"/>
              <a:pathLst>
                <a:path w="138303" h="1191387">
                  <a:moveTo>
                    <a:pt x="0" y="0"/>
                  </a:moveTo>
                  <a:lnTo>
                    <a:pt x="0" y="1191387"/>
                  </a:lnTo>
                  <a:lnTo>
                    <a:pt x="132334" y="1127125"/>
                  </a:lnTo>
                  <a:cubicBezTo>
                    <a:pt x="136398" y="1061847"/>
                    <a:pt x="138303" y="995934"/>
                    <a:pt x="138303" y="929640"/>
                  </a:cubicBezTo>
                  <a:cubicBezTo>
                    <a:pt x="138303" y="606298"/>
                    <a:pt x="89916" y="294259"/>
                    <a:pt x="0" y="0"/>
                  </a:cubicBezTo>
                  <a:close/>
                </a:path>
              </a:pathLst>
            </a:custGeom>
            <a:blipFill rotWithShape="0">
              <a:blip r:embed="rId29"/>
              <a:srcRect/>
              <a:stretch/>
            </a:blip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pPr>
                <a:lnSpc>
                  <a:spcPct val="100000"/>
                </a:lnSpc>
              </a:pPr>
              <a:endParaRPr lang="ru-RU" sz="1800" b="0" strike="noStrike" spc="-1">
                <a:solidFill>
                  <a:srgbClr val="000000"/>
                </a:solidFill>
                <a:latin typeface="Arial"/>
              </a:endParaRPr>
            </a:p>
          </p:txBody>
        </p:sp>
      </p:grpSp>
      <p:grpSp>
        <p:nvGrpSpPr>
          <p:cNvPr id="222" name="Group 66">
            <a:extLst>
              <a:ext uri="{FF2B5EF4-FFF2-40B4-BE49-F238E27FC236}">
                <a16:creationId xmlns:a16="http://schemas.microsoft.com/office/drawing/2014/main" id="{6D6A09C6-7AD1-D574-81EB-2C1EFC0628B4}"/>
              </a:ext>
            </a:extLst>
          </p:cNvPr>
          <p:cNvGrpSpPr/>
          <p:nvPr/>
        </p:nvGrpSpPr>
        <p:grpSpPr>
          <a:xfrm>
            <a:off x="20756520" y="11674800"/>
            <a:ext cx="601920" cy="2039400"/>
            <a:chOff x="20756520" y="11674800"/>
            <a:chExt cx="601920" cy="2039400"/>
          </a:xfrm>
        </p:grpSpPr>
        <p:sp>
          <p:nvSpPr>
            <p:cNvPr id="223" name="Freeform 67">
              <a:extLst>
                <a:ext uri="{FF2B5EF4-FFF2-40B4-BE49-F238E27FC236}">
                  <a16:creationId xmlns:a16="http://schemas.microsoft.com/office/drawing/2014/main" id="{01FCA607-F9D4-4803-D61A-4E5DA616B11A}"/>
                </a:ext>
              </a:extLst>
            </p:cNvPr>
            <p:cNvSpPr/>
            <p:nvPr/>
          </p:nvSpPr>
          <p:spPr>
            <a:xfrm>
              <a:off x="20756520" y="11674800"/>
              <a:ext cx="601920" cy="2039400"/>
            </a:xfrm>
            <a:custGeom>
              <a:avLst/>
              <a:gdLst>
                <a:gd name="textAreaLeft" fmla="*/ 0 w 601920"/>
                <a:gd name="textAreaRight" fmla="*/ 603720 w 601920"/>
                <a:gd name="textAreaTop" fmla="*/ 0 h 2039400"/>
                <a:gd name="textAreaBottom" fmla="*/ 2041200 h 2039400"/>
              </a:gdLst>
              <a:ahLst/>
              <a:cxnLst/>
              <a:rect l="textAreaLeft" t="textAreaTop" r="textAreaRight" b="textAreaBottom"/>
              <a:pathLst>
                <a:path w="805053" h="2721483">
                  <a:moveTo>
                    <a:pt x="0" y="0"/>
                  </a:moveTo>
                  <a:lnTo>
                    <a:pt x="0" y="630809"/>
                  </a:lnTo>
                  <a:cubicBezTo>
                    <a:pt x="89916" y="925068"/>
                    <a:pt x="138303" y="1237107"/>
                    <a:pt x="138303" y="1560449"/>
                  </a:cubicBezTo>
                  <a:cubicBezTo>
                    <a:pt x="138303" y="1626743"/>
                    <a:pt x="136271" y="1692656"/>
                    <a:pt x="132334" y="1757934"/>
                  </a:cubicBezTo>
                  <a:lnTo>
                    <a:pt x="132334" y="1757934"/>
                  </a:lnTo>
                  <a:lnTo>
                    <a:pt x="575818" y="1542288"/>
                  </a:lnTo>
                  <a:lnTo>
                    <a:pt x="575818" y="1542288"/>
                  </a:lnTo>
                  <a:cubicBezTo>
                    <a:pt x="568071" y="1941576"/>
                    <a:pt x="493649" y="2340737"/>
                    <a:pt x="350901" y="2721483"/>
                  </a:cubicBezTo>
                  <a:lnTo>
                    <a:pt x="585724" y="2721483"/>
                  </a:lnTo>
                  <a:cubicBezTo>
                    <a:pt x="727710" y="2325624"/>
                    <a:pt x="805053" y="1899285"/>
                    <a:pt x="805053" y="1455166"/>
                  </a:cubicBezTo>
                  <a:cubicBezTo>
                    <a:pt x="805053" y="939546"/>
                    <a:pt x="700659" y="447802"/>
                    <a:pt x="512064" y="0"/>
                  </a:cubicBezTo>
                  <a:close/>
                </a:path>
              </a:pathLst>
            </a:custGeom>
            <a:blipFill rotWithShape="0">
              <a:blip r:embed="rId30"/>
              <a:srcRect/>
              <a:stretch/>
            </a:blip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pPr>
                <a:lnSpc>
                  <a:spcPct val="100000"/>
                </a:lnSpc>
              </a:pPr>
              <a:endParaRPr lang="ru-RU" sz="1800" b="0" strike="noStrike" spc="-1">
                <a:solidFill>
                  <a:srgbClr val="000000"/>
                </a:solidFill>
                <a:latin typeface="Arial"/>
              </a:endParaRPr>
            </a:p>
          </p:txBody>
        </p:sp>
      </p:grpSp>
      <p:grpSp>
        <p:nvGrpSpPr>
          <p:cNvPr id="224" name="Group 68">
            <a:extLst>
              <a:ext uri="{FF2B5EF4-FFF2-40B4-BE49-F238E27FC236}">
                <a16:creationId xmlns:a16="http://schemas.microsoft.com/office/drawing/2014/main" id="{F3A64EC9-D4D6-4C92-17DC-CCA09C0252F6}"/>
              </a:ext>
            </a:extLst>
          </p:cNvPr>
          <p:cNvGrpSpPr/>
          <p:nvPr/>
        </p:nvGrpSpPr>
        <p:grpSpPr>
          <a:xfrm>
            <a:off x="20756520" y="12993480"/>
            <a:ext cx="97560" cy="547560"/>
            <a:chOff x="20756520" y="12993480"/>
            <a:chExt cx="97560" cy="547560"/>
          </a:xfrm>
        </p:grpSpPr>
        <p:sp>
          <p:nvSpPr>
            <p:cNvPr id="225" name="Freeform 69">
              <a:extLst>
                <a:ext uri="{FF2B5EF4-FFF2-40B4-BE49-F238E27FC236}">
                  <a16:creationId xmlns:a16="http://schemas.microsoft.com/office/drawing/2014/main" id="{EB9E2334-EF36-71E8-02BA-DFA7579CEAFA}"/>
                </a:ext>
              </a:extLst>
            </p:cNvPr>
            <p:cNvSpPr/>
            <p:nvPr/>
          </p:nvSpPr>
          <p:spPr>
            <a:xfrm>
              <a:off x="20756520" y="12993480"/>
              <a:ext cx="97560" cy="547560"/>
            </a:xfrm>
            <a:custGeom>
              <a:avLst/>
              <a:gdLst>
                <a:gd name="textAreaLeft" fmla="*/ 0 w 97560"/>
                <a:gd name="textAreaRight" fmla="*/ 99360 w 97560"/>
                <a:gd name="textAreaTop" fmla="*/ 0 h 547560"/>
                <a:gd name="textAreaBottom" fmla="*/ 549360 h 547560"/>
              </a:gdLst>
              <a:ahLst/>
              <a:cxnLst/>
              <a:rect l="textAreaLeft" t="textAreaTop" r="textAreaRight" b="textAreaBottom"/>
              <a:pathLst>
                <a:path w="132334" h="732536">
                  <a:moveTo>
                    <a:pt x="132334" y="0"/>
                  </a:moveTo>
                  <a:lnTo>
                    <a:pt x="0" y="64262"/>
                  </a:lnTo>
                  <a:lnTo>
                    <a:pt x="0" y="732536"/>
                  </a:lnTo>
                  <a:cubicBezTo>
                    <a:pt x="71501" y="498475"/>
                    <a:pt x="116713" y="253238"/>
                    <a:pt x="132334" y="0"/>
                  </a:cubicBezTo>
                  <a:close/>
                </a:path>
              </a:pathLst>
            </a:custGeom>
            <a:blipFill rotWithShape="0">
              <a:blip r:embed="rId31"/>
              <a:srcRect/>
              <a:stretch/>
            </a:blip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pPr>
                <a:lnSpc>
                  <a:spcPct val="100000"/>
                </a:lnSpc>
              </a:pPr>
              <a:endParaRPr lang="ru-RU" sz="1800" b="0" strike="noStrike" spc="-1">
                <a:solidFill>
                  <a:srgbClr val="000000"/>
                </a:solidFill>
                <a:latin typeface="Arial"/>
              </a:endParaRPr>
            </a:p>
          </p:txBody>
        </p:sp>
      </p:grpSp>
      <p:grpSp>
        <p:nvGrpSpPr>
          <p:cNvPr id="226" name="Group 70">
            <a:extLst>
              <a:ext uri="{FF2B5EF4-FFF2-40B4-BE49-F238E27FC236}">
                <a16:creationId xmlns:a16="http://schemas.microsoft.com/office/drawing/2014/main" id="{0862BA74-4CE6-FE66-6C99-49ACBBBD047D}"/>
              </a:ext>
            </a:extLst>
          </p:cNvPr>
          <p:cNvGrpSpPr/>
          <p:nvPr/>
        </p:nvGrpSpPr>
        <p:grpSpPr>
          <a:xfrm>
            <a:off x="20756520" y="12831480"/>
            <a:ext cx="430200" cy="882720"/>
            <a:chOff x="20756520" y="12831480"/>
            <a:chExt cx="430200" cy="882720"/>
          </a:xfrm>
        </p:grpSpPr>
        <p:sp>
          <p:nvSpPr>
            <p:cNvPr id="227" name="Freeform 71">
              <a:extLst>
                <a:ext uri="{FF2B5EF4-FFF2-40B4-BE49-F238E27FC236}">
                  <a16:creationId xmlns:a16="http://schemas.microsoft.com/office/drawing/2014/main" id="{FBE70092-1F45-B74E-A427-F0E305B8158D}"/>
                </a:ext>
              </a:extLst>
            </p:cNvPr>
            <p:cNvSpPr/>
            <p:nvPr/>
          </p:nvSpPr>
          <p:spPr>
            <a:xfrm>
              <a:off x="20756520" y="12831480"/>
              <a:ext cx="430200" cy="882720"/>
            </a:xfrm>
            <a:custGeom>
              <a:avLst/>
              <a:gdLst>
                <a:gd name="textAreaLeft" fmla="*/ 0 w 430200"/>
                <a:gd name="textAreaRight" fmla="*/ 432000 w 430200"/>
                <a:gd name="textAreaTop" fmla="*/ 0 h 882720"/>
                <a:gd name="textAreaBottom" fmla="*/ 884520 h 882720"/>
              </a:gdLst>
              <a:ahLst/>
              <a:cxnLst/>
              <a:rect l="textAreaLeft" t="textAreaTop" r="textAreaRight" b="textAreaBottom"/>
              <a:pathLst>
                <a:path w="575818" h="1179195">
                  <a:moveTo>
                    <a:pt x="575818" y="0"/>
                  </a:moveTo>
                  <a:lnTo>
                    <a:pt x="132334" y="215646"/>
                  </a:lnTo>
                  <a:cubicBezTo>
                    <a:pt x="116713" y="468757"/>
                    <a:pt x="71501" y="714121"/>
                    <a:pt x="0" y="948055"/>
                  </a:cubicBezTo>
                  <a:lnTo>
                    <a:pt x="0" y="1179195"/>
                  </a:lnTo>
                  <a:lnTo>
                    <a:pt x="350901" y="1179195"/>
                  </a:lnTo>
                  <a:cubicBezTo>
                    <a:pt x="493649" y="798449"/>
                    <a:pt x="568071" y="399288"/>
                    <a:pt x="575818" y="0"/>
                  </a:cubicBezTo>
                  <a:close/>
                </a:path>
              </a:pathLst>
            </a:custGeom>
            <a:blipFill rotWithShape="0">
              <a:blip r:embed="rId32"/>
              <a:srcRect/>
              <a:stretch/>
            </a:blip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pPr>
                <a:lnSpc>
                  <a:spcPct val="100000"/>
                </a:lnSpc>
              </a:pPr>
              <a:endParaRPr lang="ru-RU" sz="1800" b="0" strike="noStrike" spc="-1">
                <a:solidFill>
                  <a:srgbClr val="000000"/>
                </a:solidFill>
                <a:latin typeface="Arial"/>
              </a:endParaRPr>
            </a:p>
          </p:txBody>
        </p:sp>
      </p:grpSp>
      <p:grpSp>
        <p:nvGrpSpPr>
          <p:cNvPr id="228" name="Group 72">
            <a:extLst>
              <a:ext uri="{FF2B5EF4-FFF2-40B4-BE49-F238E27FC236}">
                <a16:creationId xmlns:a16="http://schemas.microsoft.com/office/drawing/2014/main" id="{0EE01B87-5F46-7144-7C56-4532BA6F0B04}"/>
              </a:ext>
            </a:extLst>
          </p:cNvPr>
          <p:cNvGrpSpPr/>
          <p:nvPr/>
        </p:nvGrpSpPr>
        <p:grpSpPr>
          <a:xfrm>
            <a:off x="20458440" y="11674800"/>
            <a:ext cx="315000" cy="1387080"/>
            <a:chOff x="20458440" y="11674800"/>
            <a:chExt cx="315000" cy="1387080"/>
          </a:xfrm>
        </p:grpSpPr>
        <p:sp>
          <p:nvSpPr>
            <p:cNvPr id="229" name="Freeform 73">
              <a:extLst>
                <a:ext uri="{FF2B5EF4-FFF2-40B4-BE49-F238E27FC236}">
                  <a16:creationId xmlns:a16="http://schemas.microsoft.com/office/drawing/2014/main" id="{2CEFA7C9-FB69-B34C-2552-93325AB24D33}"/>
                </a:ext>
              </a:extLst>
            </p:cNvPr>
            <p:cNvSpPr/>
            <p:nvPr/>
          </p:nvSpPr>
          <p:spPr>
            <a:xfrm>
              <a:off x="20458440" y="11674800"/>
              <a:ext cx="315000" cy="1387080"/>
            </a:xfrm>
            <a:custGeom>
              <a:avLst/>
              <a:gdLst>
                <a:gd name="textAreaLeft" fmla="*/ 0 w 315000"/>
                <a:gd name="textAreaRight" fmla="*/ 316800 w 315000"/>
                <a:gd name="textAreaTop" fmla="*/ 0 h 1387080"/>
                <a:gd name="textAreaBottom" fmla="*/ 1388880 h 1387080"/>
              </a:gdLst>
              <a:ahLst/>
              <a:cxnLst/>
              <a:rect l="textAreaLeft" t="textAreaTop" r="textAreaRight" b="textAreaBottom"/>
              <a:pathLst>
                <a:path w="422402" h="1851660">
                  <a:moveTo>
                    <a:pt x="0" y="0"/>
                  </a:moveTo>
                  <a:cubicBezTo>
                    <a:pt x="316484" y="581406"/>
                    <a:pt x="422402" y="1230884"/>
                    <a:pt x="336804" y="1851660"/>
                  </a:cubicBezTo>
                  <a:lnTo>
                    <a:pt x="336804" y="1851660"/>
                  </a:lnTo>
                  <a:lnTo>
                    <a:pt x="397510" y="1822196"/>
                  </a:lnTo>
                  <a:lnTo>
                    <a:pt x="397510" y="630809"/>
                  </a:lnTo>
                  <a:cubicBezTo>
                    <a:pt x="334899" y="426085"/>
                    <a:pt x="252349" y="230124"/>
                    <a:pt x="152019" y="45085"/>
                  </a:cubicBezTo>
                  <a:lnTo>
                    <a:pt x="171704" y="0"/>
                  </a:lnTo>
                  <a:close/>
                </a:path>
              </a:pathLst>
            </a:custGeom>
            <a:blipFill rotWithShape="0">
              <a:blip r:embed="rId33"/>
              <a:srcRect/>
              <a:stretch/>
            </a:blip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pPr>
                <a:lnSpc>
                  <a:spcPct val="100000"/>
                </a:lnSpc>
              </a:pPr>
              <a:endParaRPr lang="ru-RU" sz="1800" b="0" strike="noStrike" spc="-1">
                <a:solidFill>
                  <a:srgbClr val="000000"/>
                </a:solidFill>
                <a:latin typeface="Arial"/>
              </a:endParaRPr>
            </a:p>
          </p:txBody>
        </p:sp>
      </p:grpSp>
      <p:grpSp>
        <p:nvGrpSpPr>
          <p:cNvPr id="230" name="Group 74">
            <a:extLst>
              <a:ext uri="{FF2B5EF4-FFF2-40B4-BE49-F238E27FC236}">
                <a16:creationId xmlns:a16="http://schemas.microsoft.com/office/drawing/2014/main" id="{729D1D43-1765-0E3F-2692-E7E0098D1EAB}"/>
              </a:ext>
            </a:extLst>
          </p:cNvPr>
          <p:cNvGrpSpPr/>
          <p:nvPr/>
        </p:nvGrpSpPr>
        <p:grpSpPr>
          <a:xfrm>
            <a:off x="20572560" y="11674800"/>
            <a:ext cx="182160" cy="471240"/>
            <a:chOff x="20572560" y="11674800"/>
            <a:chExt cx="182160" cy="471240"/>
          </a:xfrm>
        </p:grpSpPr>
        <p:sp>
          <p:nvSpPr>
            <p:cNvPr id="231" name="Freeform 75">
              <a:extLst>
                <a:ext uri="{FF2B5EF4-FFF2-40B4-BE49-F238E27FC236}">
                  <a16:creationId xmlns:a16="http://schemas.microsoft.com/office/drawing/2014/main" id="{53E2317B-D613-67BC-D53A-64646A3D743D}"/>
                </a:ext>
              </a:extLst>
            </p:cNvPr>
            <p:cNvSpPr/>
            <p:nvPr/>
          </p:nvSpPr>
          <p:spPr>
            <a:xfrm>
              <a:off x="20572560" y="11674800"/>
              <a:ext cx="182160" cy="471240"/>
            </a:xfrm>
            <a:custGeom>
              <a:avLst/>
              <a:gdLst>
                <a:gd name="textAreaLeft" fmla="*/ 0 w 182160"/>
                <a:gd name="textAreaRight" fmla="*/ 183960 w 182160"/>
                <a:gd name="textAreaTop" fmla="*/ 0 h 471240"/>
                <a:gd name="textAreaBottom" fmla="*/ 473040 h 471240"/>
              </a:gdLst>
              <a:ahLst/>
              <a:cxnLst/>
              <a:rect l="textAreaLeft" t="textAreaTop" r="textAreaRight" b="textAreaBottom"/>
              <a:pathLst>
                <a:path w="245491" h="630809">
                  <a:moveTo>
                    <a:pt x="19685" y="0"/>
                  </a:moveTo>
                  <a:lnTo>
                    <a:pt x="0" y="45085"/>
                  </a:lnTo>
                  <a:cubicBezTo>
                    <a:pt x="100330" y="230124"/>
                    <a:pt x="183007" y="426085"/>
                    <a:pt x="245491" y="630809"/>
                  </a:cubicBezTo>
                  <a:lnTo>
                    <a:pt x="245491" y="0"/>
                  </a:lnTo>
                  <a:close/>
                </a:path>
              </a:pathLst>
            </a:custGeom>
            <a:blipFill rotWithShape="0">
              <a:blip r:embed="rId34"/>
              <a:srcRect/>
              <a:stretch/>
            </a:blip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pPr>
                <a:lnSpc>
                  <a:spcPct val="100000"/>
                </a:lnSpc>
              </a:pPr>
              <a:endParaRPr lang="ru-RU" sz="1800" b="0" strike="noStrike" spc="-1">
                <a:solidFill>
                  <a:srgbClr val="000000"/>
                </a:solidFill>
                <a:latin typeface="Arial"/>
              </a:endParaRPr>
            </a:p>
          </p:txBody>
        </p:sp>
      </p:grpSp>
      <p:grpSp>
        <p:nvGrpSpPr>
          <p:cNvPr id="232" name="Group 76">
            <a:extLst>
              <a:ext uri="{FF2B5EF4-FFF2-40B4-BE49-F238E27FC236}">
                <a16:creationId xmlns:a16="http://schemas.microsoft.com/office/drawing/2014/main" id="{9C670429-3263-7A7A-0A6D-B2160EE92F83}"/>
              </a:ext>
            </a:extLst>
          </p:cNvPr>
          <p:cNvGrpSpPr/>
          <p:nvPr/>
        </p:nvGrpSpPr>
        <p:grpSpPr>
          <a:xfrm>
            <a:off x="20518920" y="13041720"/>
            <a:ext cx="235800" cy="672840"/>
            <a:chOff x="20518920" y="13041720"/>
            <a:chExt cx="235800" cy="672840"/>
          </a:xfrm>
        </p:grpSpPr>
        <p:sp>
          <p:nvSpPr>
            <p:cNvPr id="233" name="Freeform 77">
              <a:extLst>
                <a:ext uri="{FF2B5EF4-FFF2-40B4-BE49-F238E27FC236}">
                  <a16:creationId xmlns:a16="http://schemas.microsoft.com/office/drawing/2014/main" id="{225F93CB-C8A3-10B3-D755-1743E22937E9}"/>
                </a:ext>
              </a:extLst>
            </p:cNvPr>
            <p:cNvSpPr/>
            <p:nvPr/>
          </p:nvSpPr>
          <p:spPr>
            <a:xfrm>
              <a:off x="20518920" y="13041720"/>
              <a:ext cx="235800" cy="672840"/>
            </a:xfrm>
            <a:custGeom>
              <a:avLst/>
              <a:gdLst>
                <a:gd name="textAreaLeft" fmla="*/ 0 w 235800"/>
                <a:gd name="textAreaRight" fmla="*/ 237600 w 235800"/>
                <a:gd name="textAreaTop" fmla="*/ 0 h 672840"/>
                <a:gd name="textAreaBottom" fmla="*/ 674640 h 672840"/>
              </a:gdLst>
              <a:ahLst/>
              <a:cxnLst/>
              <a:rect l="textAreaLeft" t="textAreaTop" r="textAreaRight" b="textAreaBottom"/>
              <a:pathLst>
                <a:path w="316992" h="899287">
                  <a:moveTo>
                    <a:pt x="316992" y="0"/>
                  </a:moveTo>
                  <a:lnTo>
                    <a:pt x="256286" y="29464"/>
                  </a:lnTo>
                  <a:cubicBezTo>
                    <a:pt x="214884" y="329692"/>
                    <a:pt x="128778" y="623316"/>
                    <a:pt x="0" y="899287"/>
                  </a:cubicBezTo>
                  <a:lnTo>
                    <a:pt x="236474" y="899287"/>
                  </a:lnTo>
                  <a:cubicBezTo>
                    <a:pt x="266192" y="823595"/>
                    <a:pt x="292989" y="746633"/>
                    <a:pt x="316992" y="668274"/>
                  </a:cubicBezTo>
                  <a:lnTo>
                    <a:pt x="316992" y="0"/>
                  </a:lnTo>
                  <a:close/>
                </a:path>
              </a:pathLst>
            </a:custGeom>
            <a:blipFill rotWithShape="0">
              <a:blip r:embed="rId35"/>
              <a:srcRect/>
              <a:stretch/>
            </a:blip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pPr>
                <a:lnSpc>
                  <a:spcPct val="100000"/>
                </a:lnSpc>
              </a:pPr>
              <a:endParaRPr lang="ru-RU" sz="1800" b="0" strike="noStrike" spc="-1">
                <a:solidFill>
                  <a:srgbClr val="000000"/>
                </a:solidFill>
                <a:latin typeface="Arial"/>
              </a:endParaRPr>
            </a:p>
          </p:txBody>
        </p:sp>
      </p:grpSp>
      <p:grpSp>
        <p:nvGrpSpPr>
          <p:cNvPr id="234" name="Group 78">
            <a:extLst>
              <a:ext uri="{FF2B5EF4-FFF2-40B4-BE49-F238E27FC236}">
                <a16:creationId xmlns:a16="http://schemas.microsoft.com/office/drawing/2014/main" id="{26CFE687-35CC-F9DB-6363-721349244C4A}"/>
              </a:ext>
            </a:extLst>
          </p:cNvPr>
          <p:cNvGrpSpPr/>
          <p:nvPr/>
        </p:nvGrpSpPr>
        <p:grpSpPr>
          <a:xfrm>
            <a:off x="20696040" y="13542840"/>
            <a:ext cx="58680" cy="171360"/>
            <a:chOff x="20696040" y="13542840"/>
            <a:chExt cx="58680" cy="171360"/>
          </a:xfrm>
        </p:grpSpPr>
        <p:sp>
          <p:nvSpPr>
            <p:cNvPr id="235" name="Freeform 79">
              <a:extLst>
                <a:ext uri="{FF2B5EF4-FFF2-40B4-BE49-F238E27FC236}">
                  <a16:creationId xmlns:a16="http://schemas.microsoft.com/office/drawing/2014/main" id="{2CD8FB49-DC01-3CB8-FF2C-FA0422DC6879}"/>
                </a:ext>
              </a:extLst>
            </p:cNvPr>
            <p:cNvSpPr/>
            <p:nvPr/>
          </p:nvSpPr>
          <p:spPr>
            <a:xfrm>
              <a:off x="20696040" y="13542840"/>
              <a:ext cx="58680" cy="171360"/>
            </a:xfrm>
            <a:custGeom>
              <a:avLst/>
              <a:gdLst>
                <a:gd name="textAreaLeft" fmla="*/ 0 w 58680"/>
                <a:gd name="textAreaRight" fmla="*/ 60480 w 58680"/>
                <a:gd name="textAreaTop" fmla="*/ 0 h 171360"/>
                <a:gd name="textAreaBottom" fmla="*/ 173160 h 171360"/>
              </a:gdLst>
              <a:ahLst/>
              <a:cxnLst/>
              <a:rect l="textAreaLeft" t="textAreaTop" r="textAreaRight" b="textAreaBottom"/>
              <a:pathLst>
                <a:path w="80518" h="231013">
                  <a:moveTo>
                    <a:pt x="80518" y="0"/>
                  </a:moveTo>
                  <a:cubicBezTo>
                    <a:pt x="56515" y="78359"/>
                    <a:pt x="29718" y="155321"/>
                    <a:pt x="0" y="231013"/>
                  </a:cubicBezTo>
                  <a:lnTo>
                    <a:pt x="80518" y="231013"/>
                  </a:lnTo>
                  <a:lnTo>
                    <a:pt x="80518" y="0"/>
                  </a:lnTo>
                  <a:close/>
                </a:path>
              </a:pathLst>
            </a:custGeom>
            <a:blipFill rotWithShape="0">
              <a:blip r:embed="rId36"/>
              <a:srcRect/>
              <a:stretch/>
            </a:blip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pPr>
                <a:lnSpc>
                  <a:spcPct val="100000"/>
                </a:lnSpc>
              </a:pPr>
              <a:endParaRPr lang="ru-RU" sz="1800" b="0" strike="noStrike" spc="-1">
                <a:solidFill>
                  <a:srgbClr val="000000"/>
                </a:solidFill>
                <a:latin typeface="Arial"/>
              </a:endParaRPr>
            </a:p>
          </p:txBody>
        </p:sp>
      </p:grpSp>
      <p:grpSp>
        <p:nvGrpSpPr>
          <p:cNvPr id="236" name="Group 80">
            <a:extLst>
              <a:ext uri="{FF2B5EF4-FFF2-40B4-BE49-F238E27FC236}">
                <a16:creationId xmlns:a16="http://schemas.microsoft.com/office/drawing/2014/main" id="{57A6FE4F-3E1F-F576-744D-67D47C647FE8}"/>
              </a:ext>
            </a:extLst>
          </p:cNvPr>
          <p:cNvGrpSpPr/>
          <p:nvPr/>
        </p:nvGrpSpPr>
        <p:grpSpPr>
          <a:xfrm>
            <a:off x="20314080" y="11674800"/>
            <a:ext cx="459360" cy="1444320"/>
            <a:chOff x="20314080" y="11674800"/>
            <a:chExt cx="459360" cy="1444320"/>
          </a:xfrm>
        </p:grpSpPr>
        <p:sp>
          <p:nvSpPr>
            <p:cNvPr id="237" name="Freeform 81">
              <a:extLst>
                <a:ext uri="{FF2B5EF4-FFF2-40B4-BE49-F238E27FC236}">
                  <a16:creationId xmlns:a16="http://schemas.microsoft.com/office/drawing/2014/main" id="{31EABC26-3A00-9401-E00E-8EA1F16596FE}"/>
                </a:ext>
              </a:extLst>
            </p:cNvPr>
            <p:cNvSpPr/>
            <p:nvPr/>
          </p:nvSpPr>
          <p:spPr>
            <a:xfrm>
              <a:off x="20314080" y="11674800"/>
              <a:ext cx="459360" cy="1444320"/>
            </a:xfrm>
            <a:custGeom>
              <a:avLst/>
              <a:gdLst>
                <a:gd name="textAreaLeft" fmla="*/ 0 w 459360"/>
                <a:gd name="textAreaRight" fmla="*/ 461160 w 459360"/>
                <a:gd name="textAreaTop" fmla="*/ 0 h 1444320"/>
                <a:gd name="textAreaBottom" fmla="*/ 1446120 h 1444320"/>
              </a:gdLst>
              <a:ahLst/>
              <a:cxnLst/>
              <a:rect l="textAreaLeft" t="textAreaTop" r="textAreaRight" b="textAreaBottom"/>
              <a:pathLst>
                <a:path w="614807" h="1928114">
                  <a:moveTo>
                    <a:pt x="0" y="0"/>
                  </a:moveTo>
                  <a:cubicBezTo>
                    <a:pt x="261366" y="423545"/>
                    <a:pt x="412242" y="922020"/>
                    <a:pt x="412242" y="1455166"/>
                  </a:cubicBezTo>
                  <a:cubicBezTo>
                    <a:pt x="412242" y="1616329"/>
                    <a:pt x="398399" y="1774317"/>
                    <a:pt x="371983" y="1928114"/>
                  </a:cubicBezTo>
                  <a:lnTo>
                    <a:pt x="371983" y="1928114"/>
                  </a:lnTo>
                  <a:lnTo>
                    <a:pt x="529209" y="1851660"/>
                  </a:lnTo>
                  <a:cubicBezTo>
                    <a:pt x="614807" y="1230884"/>
                    <a:pt x="508889" y="581406"/>
                    <a:pt x="192405" y="0"/>
                  </a:cubicBezTo>
                  <a:close/>
                </a:path>
              </a:pathLst>
            </a:custGeom>
            <a:blipFill rotWithShape="0">
              <a:blip r:embed="rId37"/>
              <a:srcRect/>
              <a:stretch/>
            </a:blip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pPr>
                <a:lnSpc>
                  <a:spcPct val="100000"/>
                </a:lnSpc>
              </a:pPr>
              <a:endParaRPr lang="ru-RU" sz="1800" b="0" strike="noStrike" spc="-1">
                <a:solidFill>
                  <a:srgbClr val="000000"/>
                </a:solidFill>
                <a:latin typeface="Arial"/>
              </a:endParaRPr>
            </a:p>
          </p:txBody>
        </p:sp>
      </p:grpSp>
      <p:grpSp>
        <p:nvGrpSpPr>
          <p:cNvPr id="238" name="Group 82">
            <a:extLst>
              <a:ext uri="{FF2B5EF4-FFF2-40B4-BE49-F238E27FC236}">
                <a16:creationId xmlns:a16="http://schemas.microsoft.com/office/drawing/2014/main" id="{F06331A4-D2EC-37CD-FFA0-77C5AB1D44EF}"/>
              </a:ext>
            </a:extLst>
          </p:cNvPr>
          <p:cNvGrpSpPr/>
          <p:nvPr/>
        </p:nvGrpSpPr>
        <p:grpSpPr>
          <a:xfrm>
            <a:off x="20394000" y="13063680"/>
            <a:ext cx="315360" cy="650520"/>
            <a:chOff x="20394000" y="13063680"/>
            <a:chExt cx="315360" cy="650520"/>
          </a:xfrm>
        </p:grpSpPr>
        <p:sp>
          <p:nvSpPr>
            <p:cNvPr id="239" name="Freeform 83">
              <a:extLst>
                <a:ext uri="{FF2B5EF4-FFF2-40B4-BE49-F238E27FC236}">
                  <a16:creationId xmlns:a16="http://schemas.microsoft.com/office/drawing/2014/main" id="{8D3BA5C4-29C3-F6C4-25A8-952CC0BF3726}"/>
                </a:ext>
              </a:extLst>
            </p:cNvPr>
            <p:cNvSpPr/>
            <p:nvPr/>
          </p:nvSpPr>
          <p:spPr>
            <a:xfrm>
              <a:off x="20394000" y="13063680"/>
              <a:ext cx="315360" cy="650520"/>
            </a:xfrm>
            <a:custGeom>
              <a:avLst/>
              <a:gdLst>
                <a:gd name="textAreaLeft" fmla="*/ 0 w 315360"/>
                <a:gd name="textAreaRight" fmla="*/ 317160 w 315360"/>
                <a:gd name="textAreaTop" fmla="*/ 0 h 650520"/>
                <a:gd name="textAreaBottom" fmla="*/ 652320 h 650520"/>
              </a:gdLst>
              <a:ahLst/>
              <a:cxnLst/>
              <a:rect l="textAreaLeft" t="textAreaTop" r="textAreaRight" b="textAreaBottom"/>
              <a:pathLst>
                <a:path w="422656" h="869823">
                  <a:moveTo>
                    <a:pt x="422656" y="0"/>
                  </a:moveTo>
                  <a:lnTo>
                    <a:pt x="265303" y="76454"/>
                  </a:lnTo>
                  <a:cubicBezTo>
                    <a:pt x="216916" y="357505"/>
                    <a:pt x="126238" y="624205"/>
                    <a:pt x="0" y="869823"/>
                  </a:cubicBezTo>
                  <a:lnTo>
                    <a:pt x="166370" y="869823"/>
                  </a:lnTo>
                  <a:cubicBezTo>
                    <a:pt x="295021" y="593725"/>
                    <a:pt x="381254" y="300228"/>
                    <a:pt x="422656" y="0"/>
                  </a:cubicBezTo>
                  <a:close/>
                </a:path>
              </a:pathLst>
            </a:custGeom>
            <a:blipFill rotWithShape="0">
              <a:blip r:embed="rId38"/>
              <a:srcRect/>
              <a:stretch/>
            </a:blip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pPr>
                <a:lnSpc>
                  <a:spcPct val="100000"/>
                </a:lnSpc>
              </a:pPr>
              <a:endParaRPr lang="ru-RU" sz="1800" b="0" strike="noStrike" spc="-1">
                <a:solidFill>
                  <a:srgbClr val="000000"/>
                </a:solidFill>
                <a:latin typeface="Arial"/>
              </a:endParaRPr>
            </a:p>
          </p:txBody>
        </p:sp>
      </p:grpSp>
      <p:sp>
        <p:nvSpPr>
          <p:cNvPr id="240" name="Freeform 84">
            <a:extLst>
              <a:ext uri="{FF2B5EF4-FFF2-40B4-BE49-F238E27FC236}">
                <a16:creationId xmlns:a16="http://schemas.microsoft.com/office/drawing/2014/main" id="{656E1A6D-3A90-254F-FD5F-3D5BCF70BB40}"/>
              </a:ext>
            </a:extLst>
          </p:cNvPr>
          <p:cNvSpPr/>
          <p:nvPr/>
        </p:nvSpPr>
        <p:spPr>
          <a:xfrm>
            <a:off x="1371600" y="2801880"/>
            <a:ext cx="1854360" cy="2242440"/>
          </a:xfrm>
          <a:custGeom>
            <a:avLst/>
            <a:gdLst>
              <a:gd name="textAreaLeft" fmla="*/ 0 w 1854360"/>
              <a:gd name="textAreaRight" fmla="*/ 1856160 w 1854360"/>
              <a:gd name="textAreaTop" fmla="*/ 0 h 2242440"/>
              <a:gd name="textAreaBottom" fmla="*/ 2244240 h 2242440"/>
            </a:gdLst>
            <a:ahLst/>
            <a:cxnLst/>
            <a:rect l="textAreaLeft" t="textAreaTop" r="textAreaRight" b="textAreaBottom"/>
            <a:pathLst>
              <a:path w="1856318" h="2244366">
                <a:moveTo>
                  <a:pt x="0" y="0"/>
                </a:moveTo>
                <a:lnTo>
                  <a:pt x="1856318" y="0"/>
                </a:lnTo>
                <a:lnTo>
                  <a:pt x="1856318" y="2244366"/>
                </a:lnTo>
                <a:lnTo>
                  <a:pt x="0" y="2244366"/>
                </a:lnTo>
                <a:lnTo>
                  <a:pt x="0" y="0"/>
                </a:lnTo>
                <a:close/>
              </a:path>
            </a:pathLst>
          </a:custGeom>
          <a:blipFill rotWithShape="0">
            <a:blip r:embed="rId39"/>
            <a:srcRect/>
            <a:stretch/>
          </a:blip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>
              <a:lnSpc>
                <a:spcPct val="100000"/>
              </a:lnSpc>
            </a:pPr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grpSp>
        <p:nvGrpSpPr>
          <p:cNvPr id="241" name="Group 85">
            <a:extLst>
              <a:ext uri="{FF2B5EF4-FFF2-40B4-BE49-F238E27FC236}">
                <a16:creationId xmlns:a16="http://schemas.microsoft.com/office/drawing/2014/main" id="{A77CB139-0A62-6874-62EF-9814F985C489}"/>
              </a:ext>
            </a:extLst>
          </p:cNvPr>
          <p:cNvGrpSpPr/>
          <p:nvPr/>
        </p:nvGrpSpPr>
        <p:grpSpPr>
          <a:xfrm>
            <a:off x="3625200" y="2959920"/>
            <a:ext cx="48960" cy="2021040"/>
            <a:chOff x="3625200" y="2959920"/>
            <a:chExt cx="48960" cy="2021040"/>
          </a:xfrm>
        </p:grpSpPr>
        <p:sp>
          <p:nvSpPr>
            <p:cNvPr id="242" name="Freeform 86">
              <a:extLst>
                <a:ext uri="{FF2B5EF4-FFF2-40B4-BE49-F238E27FC236}">
                  <a16:creationId xmlns:a16="http://schemas.microsoft.com/office/drawing/2014/main" id="{656F504D-C515-1058-D156-2C7884DD5070}"/>
                </a:ext>
              </a:extLst>
            </p:cNvPr>
            <p:cNvSpPr/>
            <p:nvPr/>
          </p:nvSpPr>
          <p:spPr>
            <a:xfrm>
              <a:off x="3625200" y="2959920"/>
              <a:ext cx="48960" cy="2021040"/>
            </a:xfrm>
            <a:custGeom>
              <a:avLst/>
              <a:gdLst>
                <a:gd name="textAreaLeft" fmla="*/ 0 w 48960"/>
                <a:gd name="textAreaRight" fmla="*/ 50760 w 48960"/>
                <a:gd name="textAreaTop" fmla="*/ 0 h 2021040"/>
                <a:gd name="textAreaBottom" fmla="*/ 2022840 h 2021040"/>
              </a:gdLst>
              <a:ahLst/>
              <a:cxnLst/>
              <a:rect l="textAreaLeft" t="textAreaTop" r="textAreaRight" b="textAreaBottom"/>
              <a:pathLst>
                <a:path w="50673" h="2022856">
                  <a:moveTo>
                    <a:pt x="50673" y="2022856"/>
                  </a:moveTo>
                  <a:lnTo>
                    <a:pt x="0" y="2022856"/>
                  </a:lnTo>
                  <a:lnTo>
                    <a:pt x="0" y="0"/>
                  </a:lnTo>
                  <a:lnTo>
                    <a:pt x="50673" y="0"/>
                  </a:lnTo>
                  <a:close/>
                </a:path>
              </a:pathLst>
            </a:custGeom>
            <a:solidFill>
              <a:srgbClr val="AE2013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pPr>
                <a:lnSpc>
                  <a:spcPct val="100000"/>
                </a:lnSpc>
              </a:pPr>
              <a:endParaRPr lang="ru-RU" sz="1800" b="0" strike="noStrike" spc="-1">
                <a:solidFill>
                  <a:srgbClr val="000000"/>
                </a:solidFill>
                <a:latin typeface="Arial"/>
              </a:endParaRPr>
            </a:p>
          </p:txBody>
        </p:sp>
      </p:grpSp>
      <p:grpSp>
        <p:nvGrpSpPr>
          <p:cNvPr id="243" name="Group 87">
            <a:extLst>
              <a:ext uri="{FF2B5EF4-FFF2-40B4-BE49-F238E27FC236}">
                <a16:creationId xmlns:a16="http://schemas.microsoft.com/office/drawing/2014/main" id="{C1A9FEDB-7E01-6524-A222-6691C8F9CABD}"/>
              </a:ext>
            </a:extLst>
          </p:cNvPr>
          <p:cNvGrpSpPr/>
          <p:nvPr/>
        </p:nvGrpSpPr>
        <p:grpSpPr>
          <a:xfrm>
            <a:off x="4127400" y="2958480"/>
            <a:ext cx="4240080" cy="2035800"/>
            <a:chOff x="4127400" y="2958480"/>
            <a:chExt cx="4240080" cy="2035800"/>
          </a:xfrm>
        </p:grpSpPr>
        <p:sp>
          <p:nvSpPr>
            <p:cNvPr id="244" name="Freeform 88">
              <a:extLst>
                <a:ext uri="{FF2B5EF4-FFF2-40B4-BE49-F238E27FC236}">
                  <a16:creationId xmlns:a16="http://schemas.microsoft.com/office/drawing/2014/main" id="{DC4B4A14-A0B6-F5A4-4F40-6BB50A29B602}"/>
                </a:ext>
              </a:extLst>
            </p:cNvPr>
            <p:cNvSpPr/>
            <p:nvPr/>
          </p:nvSpPr>
          <p:spPr>
            <a:xfrm>
              <a:off x="5413320" y="4578840"/>
              <a:ext cx="341640" cy="408600"/>
            </a:xfrm>
            <a:custGeom>
              <a:avLst/>
              <a:gdLst>
                <a:gd name="textAreaLeft" fmla="*/ 0 w 341640"/>
                <a:gd name="textAreaRight" fmla="*/ 343440 w 341640"/>
                <a:gd name="textAreaTop" fmla="*/ 0 h 408600"/>
                <a:gd name="textAreaBottom" fmla="*/ 410400 h 408600"/>
              </a:gdLst>
              <a:ahLst/>
              <a:cxnLst/>
              <a:rect l="textAreaLeft" t="textAreaTop" r="textAreaRight" b="textAreaBottom"/>
              <a:pathLst>
                <a:path w="343281" h="410337">
                  <a:moveTo>
                    <a:pt x="343281" y="0"/>
                  </a:moveTo>
                  <a:cubicBezTo>
                    <a:pt x="340741" y="54991"/>
                    <a:pt x="339598" y="117983"/>
                    <a:pt x="339598" y="188849"/>
                  </a:cubicBezTo>
                  <a:cubicBezTo>
                    <a:pt x="339598" y="267716"/>
                    <a:pt x="340868" y="339852"/>
                    <a:pt x="343281" y="405130"/>
                  </a:cubicBezTo>
                  <a:lnTo>
                    <a:pt x="256159" y="405130"/>
                  </a:lnTo>
                  <a:cubicBezTo>
                    <a:pt x="258699" y="345313"/>
                    <a:pt x="259842" y="276098"/>
                    <a:pt x="259842" y="197231"/>
                  </a:cubicBezTo>
                  <a:cubicBezTo>
                    <a:pt x="259842" y="142494"/>
                    <a:pt x="259207" y="97155"/>
                    <a:pt x="257937" y="61595"/>
                  </a:cubicBezTo>
                  <a:lnTo>
                    <a:pt x="209042" y="61595"/>
                  </a:lnTo>
                  <a:cubicBezTo>
                    <a:pt x="205867" y="77597"/>
                    <a:pt x="201930" y="94742"/>
                    <a:pt x="197104" y="112903"/>
                  </a:cubicBezTo>
                  <a:cubicBezTo>
                    <a:pt x="192278" y="131064"/>
                    <a:pt x="186563" y="149860"/>
                    <a:pt x="180213" y="169037"/>
                  </a:cubicBezTo>
                  <a:cubicBezTo>
                    <a:pt x="173863" y="188214"/>
                    <a:pt x="166624" y="207391"/>
                    <a:pt x="158877" y="226441"/>
                  </a:cubicBezTo>
                  <a:cubicBezTo>
                    <a:pt x="151130" y="245491"/>
                    <a:pt x="142748" y="263906"/>
                    <a:pt x="133731" y="281686"/>
                  </a:cubicBezTo>
                  <a:cubicBezTo>
                    <a:pt x="124714" y="299466"/>
                    <a:pt x="115189" y="315976"/>
                    <a:pt x="105029" y="331343"/>
                  </a:cubicBezTo>
                  <a:cubicBezTo>
                    <a:pt x="94869" y="346710"/>
                    <a:pt x="84455" y="360172"/>
                    <a:pt x="73406" y="371602"/>
                  </a:cubicBezTo>
                  <a:cubicBezTo>
                    <a:pt x="62357" y="383032"/>
                    <a:pt x="50927" y="392303"/>
                    <a:pt x="39116" y="399161"/>
                  </a:cubicBezTo>
                  <a:cubicBezTo>
                    <a:pt x="27305" y="406019"/>
                    <a:pt x="15240" y="409702"/>
                    <a:pt x="3048" y="410337"/>
                  </a:cubicBezTo>
                  <a:lnTo>
                    <a:pt x="0" y="332613"/>
                  </a:lnTo>
                  <a:cubicBezTo>
                    <a:pt x="7874" y="331216"/>
                    <a:pt x="16637" y="325120"/>
                    <a:pt x="26162" y="314579"/>
                  </a:cubicBezTo>
                  <a:cubicBezTo>
                    <a:pt x="35687" y="304038"/>
                    <a:pt x="45593" y="290068"/>
                    <a:pt x="55880" y="273050"/>
                  </a:cubicBezTo>
                  <a:cubicBezTo>
                    <a:pt x="66167" y="256032"/>
                    <a:pt x="76327" y="236347"/>
                    <a:pt x="86360" y="214376"/>
                  </a:cubicBezTo>
                  <a:cubicBezTo>
                    <a:pt x="96393" y="192405"/>
                    <a:pt x="105918" y="169291"/>
                    <a:pt x="114681" y="145161"/>
                  </a:cubicBezTo>
                  <a:cubicBezTo>
                    <a:pt x="123444" y="121031"/>
                    <a:pt x="131318" y="96520"/>
                    <a:pt x="138303" y="71628"/>
                  </a:cubicBezTo>
                  <a:cubicBezTo>
                    <a:pt x="145288" y="46736"/>
                    <a:pt x="150622" y="22860"/>
                    <a:pt x="154305" y="0"/>
                  </a:cubicBezTo>
                  <a:close/>
                </a:path>
              </a:pathLst>
            </a:custGeom>
            <a:solidFill>
              <a:srgbClr val="AE2013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pPr>
                <a:lnSpc>
                  <a:spcPct val="100000"/>
                </a:lnSpc>
              </a:pPr>
              <a:endParaRPr lang="ru-RU" sz="1800" b="0" strike="noStrike" spc="-1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245" name="Freeform 89">
              <a:extLst>
                <a:ext uri="{FF2B5EF4-FFF2-40B4-BE49-F238E27FC236}">
                  <a16:creationId xmlns:a16="http://schemas.microsoft.com/office/drawing/2014/main" id="{F1D9F70B-5526-668E-DC6F-D699978FFA8B}"/>
                </a:ext>
              </a:extLst>
            </p:cNvPr>
            <p:cNvSpPr/>
            <p:nvPr/>
          </p:nvSpPr>
          <p:spPr>
            <a:xfrm>
              <a:off x="5824080" y="4578480"/>
              <a:ext cx="265680" cy="403560"/>
            </a:xfrm>
            <a:custGeom>
              <a:avLst/>
              <a:gdLst>
                <a:gd name="textAreaLeft" fmla="*/ 0 w 265680"/>
                <a:gd name="textAreaRight" fmla="*/ 267480 w 265680"/>
                <a:gd name="textAreaTop" fmla="*/ 0 h 403560"/>
                <a:gd name="textAreaBottom" fmla="*/ 405360 h 403560"/>
              </a:gdLst>
              <a:ahLst/>
              <a:cxnLst/>
              <a:rect l="textAreaLeft" t="textAreaTop" r="textAreaRight" b="textAreaBottom"/>
              <a:pathLst>
                <a:path w="267462" h="405257">
                  <a:moveTo>
                    <a:pt x="267335" y="336804"/>
                  </a:moveTo>
                  <a:lnTo>
                    <a:pt x="264795" y="405257"/>
                  </a:lnTo>
                  <a:lnTo>
                    <a:pt x="0" y="405257"/>
                  </a:lnTo>
                  <a:cubicBezTo>
                    <a:pt x="2667" y="342646"/>
                    <a:pt x="4064" y="271907"/>
                    <a:pt x="4064" y="193294"/>
                  </a:cubicBezTo>
                  <a:cubicBezTo>
                    <a:pt x="4064" y="117729"/>
                    <a:pt x="2667" y="53340"/>
                    <a:pt x="0" y="0"/>
                  </a:cubicBezTo>
                  <a:lnTo>
                    <a:pt x="252730" y="0"/>
                  </a:lnTo>
                  <a:lnTo>
                    <a:pt x="249301" y="68072"/>
                  </a:lnTo>
                  <a:cubicBezTo>
                    <a:pt x="187071" y="64770"/>
                    <a:pt x="130556" y="63119"/>
                    <a:pt x="80010" y="63119"/>
                  </a:cubicBezTo>
                  <a:cubicBezTo>
                    <a:pt x="82042" y="91948"/>
                    <a:pt x="83185" y="125984"/>
                    <a:pt x="83185" y="165227"/>
                  </a:cubicBezTo>
                  <a:cubicBezTo>
                    <a:pt x="126492" y="165227"/>
                    <a:pt x="172974" y="164084"/>
                    <a:pt x="222250" y="161798"/>
                  </a:cubicBezTo>
                  <a:lnTo>
                    <a:pt x="222250" y="226822"/>
                  </a:lnTo>
                  <a:cubicBezTo>
                    <a:pt x="173736" y="224790"/>
                    <a:pt x="127381" y="223647"/>
                    <a:pt x="83185" y="223647"/>
                  </a:cubicBezTo>
                  <a:cubicBezTo>
                    <a:pt x="83185" y="265811"/>
                    <a:pt x="84074" y="305181"/>
                    <a:pt x="85725" y="341884"/>
                  </a:cubicBezTo>
                  <a:cubicBezTo>
                    <a:pt x="142494" y="341884"/>
                    <a:pt x="203073" y="340106"/>
                    <a:pt x="267462" y="336550"/>
                  </a:cubicBezTo>
                </a:path>
              </a:pathLst>
            </a:custGeom>
            <a:solidFill>
              <a:srgbClr val="AE2013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pPr>
                <a:lnSpc>
                  <a:spcPct val="100000"/>
                </a:lnSpc>
              </a:pPr>
              <a:endParaRPr lang="ru-RU" sz="1800" b="0" strike="noStrike" spc="-1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246" name="Freeform 90">
              <a:extLst>
                <a:ext uri="{FF2B5EF4-FFF2-40B4-BE49-F238E27FC236}">
                  <a16:creationId xmlns:a16="http://schemas.microsoft.com/office/drawing/2014/main" id="{BFCC104B-385D-CD21-788B-5D364523C589}"/>
                </a:ext>
              </a:extLst>
            </p:cNvPr>
            <p:cNvSpPr/>
            <p:nvPr/>
          </p:nvSpPr>
          <p:spPr>
            <a:xfrm>
              <a:off x="6129720" y="4578840"/>
              <a:ext cx="319680" cy="403560"/>
            </a:xfrm>
            <a:custGeom>
              <a:avLst/>
              <a:gdLst>
                <a:gd name="textAreaLeft" fmla="*/ 0 w 319680"/>
                <a:gd name="textAreaRight" fmla="*/ 321480 w 319680"/>
                <a:gd name="textAreaTop" fmla="*/ 0 h 403560"/>
                <a:gd name="textAreaBottom" fmla="*/ 405360 h 403560"/>
              </a:gdLst>
              <a:ahLst/>
              <a:cxnLst/>
              <a:rect l="textAreaLeft" t="textAreaTop" r="textAreaRight" b="textAreaBottom"/>
              <a:pathLst>
                <a:path w="321437" h="405257">
                  <a:moveTo>
                    <a:pt x="321437" y="0"/>
                  </a:moveTo>
                  <a:lnTo>
                    <a:pt x="319278" y="66929"/>
                  </a:lnTo>
                  <a:cubicBezTo>
                    <a:pt x="277749" y="63754"/>
                    <a:pt x="238633" y="62230"/>
                    <a:pt x="201930" y="62230"/>
                  </a:cubicBezTo>
                  <a:cubicBezTo>
                    <a:pt x="201549" y="101473"/>
                    <a:pt x="201295" y="145161"/>
                    <a:pt x="201295" y="193294"/>
                  </a:cubicBezTo>
                  <a:cubicBezTo>
                    <a:pt x="201295" y="267970"/>
                    <a:pt x="202438" y="338582"/>
                    <a:pt x="204724" y="405257"/>
                  </a:cubicBezTo>
                  <a:lnTo>
                    <a:pt x="117602" y="405257"/>
                  </a:lnTo>
                  <a:cubicBezTo>
                    <a:pt x="120269" y="339217"/>
                    <a:pt x="121666" y="268605"/>
                    <a:pt x="121666" y="193294"/>
                  </a:cubicBezTo>
                  <a:cubicBezTo>
                    <a:pt x="121666" y="146050"/>
                    <a:pt x="121285" y="102362"/>
                    <a:pt x="120396" y="62230"/>
                  </a:cubicBezTo>
                  <a:cubicBezTo>
                    <a:pt x="91186" y="62230"/>
                    <a:pt x="50927" y="63881"/>
                    <a:pt x="0" y="67183"/>
                  </a:cubicBezTo>
                  <a:lnTo>
                    <a:pt x="2540" y="0"/>
                  </a:lnTo>
                  <a:close/>
                </a:path>
              </a:pathLst>
            </a:custGeom>
            <a:solidFill>
              <a:srgbClr val="AE2013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pPr>
                <a:lnSpc>
                  <a:spcPct val="100000"/>
                </a:lnSpc>
              </a:pPr>
              <a:endParaRPr lang="ru-RU" sz="1800" b="0" strike="noStrike" spc="-1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247" name="Freeform 91">
              <a:extLst>
                <a:ext uri="{FF2B5EF4-FFF2-40B4-BE49-F238E27FC236}">
                  <a16:creationId xmlns:a16="http://schemas.microsoft.com/office/drawing/2014/main" id="{5DDDBDF5-53D2-9EAD-4E91-9C7C18638DED}"/>
                </a:ext>
              </a:extLst>
            </p:cNvPr>
            <p:cNvSpPr/>
            <p:nvPr/>
          </p:nvSpPr>
          <p:spPr>
            <a:xfrm>
              <a:off x="6627240" y="4573080"/>
              <a:ext cx="309240" cy="417600"/>
            </a:xfrm>
            <a:custGeom>
              <a:avLst/>
              <a:gdLst>
                <a:gd name="textAreaLeft" fmla="*/ 0 w 309240"/>
                <a:gd name="textAreaRight" fmla="*/ 311040 w 309240"/>
                <a:gd name="textAreaTop" fmla="*/ 0 h 417600"/>
                <a:gd name="textAreaBottom" fmla="*/ 419400 h 417600"/>
              </a:gdLst>
              <a:ahLst/>
              <a:cxnLst/>
              <a:rect l="textAreaLeft" t="textAreaTop" r="textAreaRight" b="textAreaBottom"/>
              <a:pathLst>
                <a:path w="310896" h="419227">
                  <a:moveTo>
                    <a:pt x="310896" y="337058"/>
                  </a:moveTo>
                  <a:lnTo>
                    <a:pt x="305562" y="408686"/>
                  </a:lnTo>
                  <a:cubicBezTo>
                    <a:pt x="276098" y="415671"/>
                    <a:pt x="247015" y="419227"/>
                    <a:pt x="218440" y="419227"/>
                  </a:cubicBezTo>
                  <a:cubicBezTo>
                    <a:pt x="147320" y="419227"/>
                    <a:pt x="93091" y="399542"/>
                    <a:pt x="55880" y="360172"/>
                  </a:cubicBezTo>
                  <a:cubicBezTo>
                    <a:pt x="18669" y="320802"/>
                    <a:pt x="0" y="273050"/>
                    <a:pt x="0" y="216916"/>
                  </a:cubicBezTo>
                  <a:cubicBezTo>
                    <a:pt x="0" y="158623"/>
                    <a:pt x="19685" y="107950"/>
                    <a:pt x="59309" y="64770"/>
                  </a:cubicBezTo>
                  <a:cubicBezTo>
                    <a:pt x="98933" y="21590"/>
                    <a:pt x="153035" y="0"/>
                    <a:pt x="221869" y="0"/>
                  </a:cubicBezTo>
                  <a:cubicBezTo>
                    <a:pt x="247142" y="0"/>
                    <a:pt x="271145" y="2921"/>
                    <a:pt x="293751" y="8763"/>
                  </a:cubicBezTo>
                  <a:lnTo>
                    <a:pt x="282829" y="80645"/>
                  </a:lnTo>
                  <a:cubicBezTo>
                    <a:pt x="258318" y="72771"/>
                    <a:pt x="234823" y="68834"/>
                    <a:pt x="212471" y="68834"/>
                  </a:cubicBezTo>
                  <a:cubicBezTo>
                    <a:pt x="170307" y="68834"/>
                    <a:pt x="139065" y="82169"/>
                    <a:pt x="118491" y="108839"/>
                  </a:cubicBezTo>
                  <a:cubicBezTo>
                    <a:pt x="97917" y="135509"/>
                    <a:pt x="87630" y="167894"/>
                    <a:pt x="87630" y="206121"/>
                  </a:cubicBezTo>
                  <a:cubicBezTo>
                    <a:pt x="87630" y="245110"/>
                    <a:pt x="99822" y="278892"/>
                    <a:pt x="124206" y="307594"/>
                  </a:cubicBezTo>
                  <a:cubicBezTo>
                    <a:pt x="148590" y="336296"/>
                    <a:pt x="182753" y="350520"/>
                    <a:pt x="226822" y="350520"/>
                  </a:cubicBezTo>
                  <a:cubicBezTo>
                    <a:pt x="252477" y="350520"/>
                    <a:pt x="280543" y="346075"/>
                    <a:pt x="310769" y="337185"/>
                  </a:cubicBezTo>
                </a:path>
              </a:pathLst>
            </a:custGeom>
            <a:solidFill>
              <a:srgbClr val="AE2013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pPr>
                <a:lnSpc>
                  <a:spcPct val="100000"/>
                </a:lnSpc>
              </a:pPr>
              <a:endParaRPr lang="ru-RU" sz="1800" b="0" strike="noStrike" spc="-1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248" name="Freeform 92">
              <a:extLst>
                <a:ext uri="{FF2B5EF4-FFF2-40B4-BE49-F238E27FC236}">
                  <a16:creationId xmlns:a16="http://schemas.microsoft.com/office/drawing/2014/main" id="{0A2C4FC4-F9D0-F5DE-4BA3-8E8B3758D616}"/>
                </a:ext>
              </a:extLst>
            </p:cNvPr>
            <p:cNvSpPr/>
            <p:nvPr/>
          </p:nvSpPr>
          <p:spPr>
            <a:xfrm>
              <a:off x="7000920" y="4578480"/>
              <a:ext cx="308520" cy="403560"/>
            </a:xfrm>
            <a:custGeom>
              <a:avLst/>
              <a:gdLst>
                <a:gd name="textAreaLeft" fmla="*/ 0 w 308520"/>
                <a:gd name="textAreaRight" fmla="*/ 310320 w 308520"/>
                <a:gd name="textAreaTop" fmla="*/ 0 h 403560"/>
                <a:gd name="textAreaBottom" fmla="*/ 405360 h 403560"/>
              </a:gdLst>
              <a:ahLst/>
              <a:cxnLst/>
              <a:rect l="textAreaLeft" t="textAreaTop" r="textAreaRight" b="textAreaBottom"/>
              <a:pathLst>
                <a:path w="310388" h="405257">
                  <a:moveTo>
                    <a:pt x="310388" y="405257"/>
                  </a:moveTo>
                  <a:lnTo>
                    <a:pt x="223266" y="405257"/>
                  </a:lnTo>
                  <a:cubicBezTo>
                    <a:pt x="225298" y="346329"/>
                    <a:pt x="226441" y="277876"/>
                    <a:pt x="226441" y="199898"/>
                  </a:cubicBezTo>
                  <a:cubicBezTo>
                    <a:pt x="226441" y="155067"/>
                    <a:pt x="228092" y="110109"/>
                    <a:pt x="231394" y="65151"/>
                  </a:cubicBezTo>
                  <a:lnTo>
                    <a:pt x="78613" y="65151"/>
                  </a:lnTo>
                  <a:cubicBezTo>
                    <a:pt x="82169" y="108458"/>
                    <a:pt x="83947" y="152019"/>
                    <a:pt x="83947" y="195834"/>
                  </a:cubicBezTo>
                  <a:cubicBezTo>
                    <a:pt x="83947" y="274447"/>
                    <a:pt x="84963" y="344297"/>
                    <a:pt x="87122" y="405257"/>
                  </a:cubicBezTo>
                  <a:lnTo>
                    <a:pt x="0" y="405257"/>
                  </a:lnTo>
                  <a:cubicBezTo>
                    <a:pt x="2540" y="333629"/>
                    <a:pt x="3683" y="262636"/>
                    <a:pt x="3683" y="192024"/>
                  </a:cubicBezTo>
                  <a:cubicBezTo>
                    <a:pt x="3683" y="123952"/>
                    <a:pt x="2413" y="59944"/>
                    <a:pt x="0" y="0"/>
                  </a:cubicBezTo>
                  <a:lnTo>
                    <a:pt x="310388" y="0"/>
                  </a:lnTo>
                  <a:cubicBezTo>
                    <a:pt x="307848" y="57023"/>
                    <a:pt x="306705" y="121031"/>
                    <a:pt x="306705" y="192024"/>
                  </a:cubicBezTo>
                  <a:cubicBezTo>
                    <a:pt x="306705" y="264160"/>
                    <a:pt x="307975" y="335280"/>
                    <a:pt x="310388" y="405257"/>
                  </a:cubicBezTo>
                </a:path>
              </a:pathLst>
            </a:custGeom>
            <a:solidFill>
              <a:srgbClr val="AE2013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pPr>
                <a:lnSpc>
                  <a:spcPct val="100000"/>
                </a:lnSpc>
              </a:pPr>
              <a:endParaRPr lang="ru-RU" sz="1800" b="0" strike="noStrike" spc="-1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249" name="Freeform 93">
              <a:extLst>
                <a:ext uri="{FF2B5EF4-FFF2-40B4-BE49-F238E27FC236}">
                  <a16:creationId xmlns:a16="http://schemas.microsoft.com/office/drawing/2014/main" id="{CC34ABA8-0FC2-6AB7-2EDF-3071526BEF69}"/>
                </a:ext>
              </a:extLst>
            </p:cNvPr>
            <p:cNvSpPr/>
            <p:nvPr/>
          </p:nvSpPr>
          <p:spPr>
            <a:xfrm>
              <a:off x="7364880" y="4541760"/>
              <a:ext cx="313560" cy="452520"/>
            </a:xfrm>
            <a:custGeom>
              <a:avLst/>
              <a:gdLst>
                <a:gd name="textAreaLeft" fmla="*/ 0 w 313560"/>
                <a:gd name="textAreaRight" fmla="*/ 315360 w 313560"/>
                <a:gd name="textAreaTop" fmla="*/ 0 h 452520"/>
                <a:gd name="textAreaBottom" fmla="*/ 454320 h 452520"/>
              </a:gdLst>
              <a:ahLst/>
              <a:cxnLst/>
              <a:rect l="textAreaLeft" t="textAreaTop" r="textAreaRight" b="textAreaBottom"/>
              <a:pathLst>
                <a:path w="315214" h="454406">
                  <a:moveTo>
                    <a:pt x="234188" y="303149"/>
                  </a:moveTo>
                  <a:cubicBezTo>
                    <a:pt x="234188" y="276225"/>
                    <a:pt x="227457" y="253873"/>
                    <a:pt x="214122" y="236347"/>
                  </a:cubicBezTo>
                  <a:cubicBezTo>
                    <a:pt x="200787" y="218821"/>
                    <a:pt x="181483" y="210058"/>
                    <a:pt x="156464" y="210058"/>
                  </a:cubicBezTo>
                  <a:cubicBezTo>
                    <a:pt x="121031" y="210058"/>
                    <a:pt x="93472" y="222377"/>
                    <a:pt x="74041" y="246761"/>
                  </a:cubicBezTo>
                  <a:cubicBezTo>
                    <a:pt x="74295" y="302387"/>
                    <a:pt x="80772" y="341376"/>
                    <a:pt x="93599" y="363601"/>
                  </a:cubicBezTo>
                  <a:cubicBezTo>
                    <a:pt x="106426" y="385826"/>
                    <a:pt x="126238" y="397129"/>
                    <a:pt x="153035" y="397129"/>
                  </a:cubicBezTo>
                  <a:cubicBezTo>
                    <a:pt x="177673" y="397129"/>
                    <a:pt x="197358" y="388239"/>
                    <a:pt x="212217" y="370332"/>
                  </a:cubicBezTo>
                  <a:cubicBezTo>
                    <a:pt x="227076" y="352425"/>
                    <a:pt x="234315" y="330073"/>
                    <a:pt x="234315" y="303149"/>
                  </a:cubicBezTo>
                  <a:moveTo>
                    <a:pt x="314960" y="293497"/>
                  </a:moveTo>
                  <a:cubicBezTo>
                    <a:pt x="314960" y="345313"/>
                    <a:pt x="298577" y="385191"/>
                    <a:pt x="265938" y="412877"/>
                  </a:cubicBezTo>
                  <a:cubicBezTo>
                    <a:pt x="233300" y="440563"/>
                    <a:pt x="194056" y="454406"/>
                    <a:pt x="148082" y="454406"/>
                  </a:cubicBezTo>
                  <a:cubicBezTo>
                    <a:pt x="92965" y="454406"/>
                    <a:pt x="54356" y="437642"/>
                    <a:pt x="32640" y="404114"/>
                  </a:cubicBezTo>
                  <a:cubicBezTo>
                    <a:pt x="10923" y="370586"/>
                    <a:pt x="0" y="316357"/>
                    <a:pt x="0" y="241554"/>
                  </a:cubicBezTo>
                  <a:cubicBezTo>
                    <a:pt x="0" y="202311"/>
                    <a:pt x="4065" y="168910"/>
                    <a:pt x="12192" y="141351"/>
                  </a:cubicBezTo>
                  <a:cubicBezTo>
                    <a:pt x="20320" y="113792"/>
                    <a:pt x="32766" y="90932"/>
                    <a:pt x="49657" y="72898"/>
                  </a:cubicBezTo>
                  <a:cubicBezTo>
                    <a:pt x="66549" y="54864"/>
                    <a:pt x="88011" y="41021"/>
                    <a:pt x="113919" y="31369"/>
                  </a:cubicBezTo>
                  <a:cubicBezTo>
                    <a:pt x="139828" y="21717"/>
                    <a:pt x="170688" y="15113"/>
                    <a:pt x="206375" y="11557"/>
                  </a:cubicBezTo>
                  <a:cubicBezTo>
                    <a:pt x="217551" y="10541"/>
                    <a:pt x="229743" y="8890"/>
                    <a:pt x="242951" y="6731"/>
                  </a:cubicBezTo>
                  <a:cubicBezTo>
                    <a:pt x="256160" y="4572"/>
                    <a:pt x="271399" y="2286"/>
                    <a:pt x="288925" y="0"/>
                  </a:cubicBezTo>
                  <a:lnTo>
                    <a:pt x="285242" y="69723"/>
                  </a:lnTo>
                  <a:cubicBezTo>
                    <a:pt x="279781" y="70358"/>
                    <a:pt x="269748" y="71628"/>
                    <a:pt x="254762" y="73406"/>
                  </a:cubicBezTo>
                  <a:cubicBezTo>
                    <a:pt x="239776" y="75184"/>
                    <a:pt x="220980" y="77724"/>
                    <a:pt x="198501" y="80518"/>
                  </a:cubicBezTo>
                  <a:cubicBezTo>
                    <a:pt x="179198" y="83058"/>
                    <a:pt x="161925" y="86233"/>
                    <a:pt x="146686" y="90297"/>
                  </a:cubicBezTo>
                  <a:cubicBezTo>
                    <a:pt x="131446" y="94361"/>
                    <a:pt x="118492" y="100457"/>
                    <a:pt x="107824" y="108458"/>
                  </a:cubicBezTo>
                  <a:cubicBezTo>
                    <a:pt x="97156" y="116459"/>
                    <a:pt x="88901" y="127381"/>
                    <a:pt x="82932" y="140843"/>
                  </a:cubicBezTo>
                  <a:cubicBezTo>
                    <a:pt x="76963" y="154305"/>
                    <a:pt x="73661" y="171831"/>
                    <a:pt x="72772" y="193421"/>
                  </a:cubicBezTo>
                  <a:lnTo>
                    <a:pt x="75820" y="193421"/>
                  </a:lnTo>
                  <a:cubicBezTo>
                    <a:pt x="99442" y="165989"/>
                    <a:pt x="131446" y="152400"/>
                    <a:pt x="171705" y="152400"/>
                  </a:cubicBezTo>
                  <a:cubicBezTo>
                    <a:pt x="213488" y="152400"/>
                    <a:pt x="247778" y="163830"/>
                    <a:pt x="274701" y="186563"/>
                  </a:cubicBezTo>
                  <a:cubicBezTo>
                    <a:pt x="301625" y="209296"/>
                    <a:pt x="315215" y="244983"/>
                    <a:pt x="315215" y="293370"/>
                  </a:cubicBezTo>
                </a:path>
              </a:pathLst>
            </a:custGeom>
            <a:solidFill>
              <a:srgbClr val="AE2013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pPr>
                <a:lnSpc>
                  <a:spcPct val="100000"/>
                </a:lnSpc>
              </a:pPr>
              <a:endParaRPr lang="ru-RU" sz="1800" b="0" strike="noStrike" spc="-1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250" name="Freeform 94">
              <a:extLst>
                <a:ext uri="{FF2B5EF4-FFF2-40B4-BE49-F238E27FC236}">
                  <a16:creationId xmlns:a16="http://schemas.microsoft.com/office/drawing/2014/main" id="{3A10D543-F36E-F89F-D672-64EE18A86799}"/>
                </a:ext>
              </a:extLst>
            </p:cNvPr>
            <p:cNvSpPr/>
            <p:nvPr/>
          </p:nvSpPr>
          <p:spPr>
            <a:xfrm>
              <a:off x="7734960" y="4578480"/>
              <a:ext cx="256680" cy="403560"/>
            </a:xfrm>
            <a:custGeom>
              <a:avLst/>
              <a:gdLst>
                <a:gd name="textAreaLeft" fmla="*/ 0 w 256680"/>
                <a:gd name="textAreaRight" fmla="*/ 258480 w 256680"/>
                <a:gd name="textAreaTop" fmla="*/ 0 h 403560"/>
                <a:gd name="textAreaBottom" fmla="*/ 405360 h 403560"/>
              </a:gdLst>
              <a:ahLst/>
              <a:cxnLst/>
              <a:rect l="textAreaLeft" t="textAreaTop" r="textAreaRight" b="textAreaBottom"/>
              <a:pathLst>
                <a:path w="258572" h="405257">
                  <a:moveTo>
                    <a:pt x="258572" y="127"/>
                  </a:moveTo>
                  <a:lnTo>
                    <a:pt x="256413" y="71120"/>
                  </a:lnTo>
                  <a:cubicBezTo>
                    <a:pt x="189611" y="68072"/>
                    <a:pt x="130429" y="66421"/>
                    <a:pt x="78740" y="66421"/>
                  </a:cubicBezTo>
                  <a:cubicBezTo>
                    <a:pt x="82042" y="99187"/>
                    <a:pt x="83693" y="148590"/>
                    <a:pt x="83693" y="214503"/>
                  </a:cubicBezTo>
                  <a:cubicBezTo>
                    <a:pt x="83693" y="300863"/>
                    <a:pt x="84582" y="364363"/>
                    <a:pt x="86487" y="405257"/>
                  </a:cubicBezTo>
                  <a:lnTo>
                    <a:pt x="0" y="405257"/>
                  </a:lnTo>
                  <a:cubicBezTo>
                    <a:pt x="2540" y="348869"/>
                    <a:pt x="3683" y="281559"/>
                    <a:pt x="3683" y="203581"/>
                  </a:cubicBezTo>
                  <a:cubicBezTo>
                    <a:pt x="3683" y="112903"/>
                    <a:pt x="2413" y="45085"/>
                    <a:pt x="0" y="0"/>
                  </a:cubicBezTo>
                  <a:close/>
                </a:path>
              </a:pathLst>
            </a:custGeom>
            <a:solidFill>
              <a:srgbClr val="AE2013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pPr>
                <a:lnSpc>
                  <a:spcPct val="100000"/>
                </a:lnSpc>
              </a:pPr>
              <a:endParaRPr lang="ru-RU" sz="1800" b="0" strike="noStrike" spc="-1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251" name="Freeform 95">
              <a:extLst>
                <a:ext uri="{FF2B5EF4-FFF2-40B4-BE49-F238E27FC236}">
                  <a16:creationId xmlns:a16="http://schemas.microsoft.com/office/drawing/2014/main" id="{02D8C9FA-8DD9-CEDA-FE43-C602735CC9A3}"/>
                </a:ext>
              </a:extLst>
            </p:cNvPr>
            <p:cNvSpPr/>
            <p:nvPr/>
          </p:nvSpPr>
          <p:spPr>
            <a:xfrm>
              <a:off x="8029440" y="4578480"/>
              <a:ext cx="337680" cy="415800"/>
            </a:xfrm>
            <a:custGeom>
              <a:avLst/>
              <a:gdLst>
                <a:gd name="textAreaLeft" fmla="*/ 0 w 337680"/>
                <a:gd name="textAreaRight" fmla="*/ 339480 w 337680"/>
                <a:gd name="textAreaTop" fmla="*/ 0 h 415800"/>
                <a:gd name="textAreaBottom" fmla="*/ 417600 h 415800"/>
              </a:gdLst>
              <a:ahLst/>
              <a:cxnLst/>
              <a:rect l="textAreaLeft" t="textAreaTop" r="textAreaRight" b="textAreaBottom"/>
              <a:pathLst>
                <a:path w="339470" h="417703">
                  <a:moveTo>
                    <a:pt x="0" y="254"/>
                  </a:moveTo>
                  <a:cubicBezTo>
                    <a:pt x="0" y="4826"/>
                    <a:pt x="24765" y="50927"/>
                    <a:pt x="74422" y="138557"/>
                  </a:cubicBezTo>
                  <a:cubicBezTo>
                    <a:pt x="124079" y="226187"/>
                    <a:pt x="148844" y="276987"/>
                    <a:pt x="148844" y="290830"/>
                  </a:cubicBezTo>
                  <a:cubicBezTo>
                    <a:pt x="138684" y="316103"/>
                    <a:pt x="124714" y="332740"/>
                    <a:pt x="106934" y="340741"/>
                  </a:cubicBezTo>
                  <a:cubicBezTo>
                    <a:pt x="89154" y="348742"/>
                    <a:pt x="61595" y="352679"/>
                    <a:pt x="24257" y="352679"/>
                  </a:cubicBezTo>
                  <a:lnTo>
                    <a:pt x="30099" y="417703"/>
                  </a:lnTo>
                  <a:lnTo>
                    <a:pt x="32004" y="417703"/>
                  </a:lnTo>
                  <a:cubicBezTo>
                    <a:pt x="79882" y="417449"/>
                    <a:pt x="116967" y="408559"/>
                    <a:pt x="143382" y="391033"/>
                  </a:cubicBezTo>
                  <a:cubicBezTo>
                    <a:pt x="170179" y="373253"/>
                    <a:pt x="196215" y="341757"/>
                    <a:pt x="221487" y="296545"/>
                  </a:cubicBezTo>
                  <a:cubicBezTo>
                    <a:pt x="246760" y="251333"/>
                    <a:pt x="272795" y="193421"/>
                    <a:pt x="299466" y="123063"/>
                  </a:cubicBezTo>
                  <a:cubicBezTo>
                    <a:pt x="326136" y="52705"/>
                    <a:pt x="339470" y="11557"/>
                    <a:pt x="339470" y="0"/>
                  </a:cubicBezTo>
                  <a:lnTo>
                    <a:pt x="255397" y="0"/>
                  </a:lnTo>
                  <a:cubicBezTo>
                    <a:pt x="255397" y="25908"/>
                    <a:pt x="234315" y="97663"/>
                    <a:pt x="192278" y="215392"/>
                  </a:cubicBezTo>
                  <a:lnTo>
                    <a:pt x="188849" y="215392"/>
                  </a:lnTo>
                  <a:cubicBezTo>
                    <a:pt x="188849" y="206502"/>
                    <a:pt x="173736" y="169799"/>
                    <a:pt x="143510" y="105410"/>
                  </a:cubicBezTo>
                  <a:cubicBezTo>
                    <a:pt x="113284" y="41021"/>
                    <a:pt x="98170" y="5842"/>
                    <a:pt x="98170" y="127"/>
                  </a:cubicBezTo>
                  <a:close/>
                </a:path>
              </a:pathLst>
            </a:custGeom>
            <a:solidFill>
              <a:srgbClr val="AE2013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pPr>
                <a:lnSpc>
                  <a:spcPct val="100000"/>
                </a:lnSpc>
              </a:pPr>
              <a:endParaRPr lang="ru-RU" sz="1800" b="0" strike="noStrike" spc="-1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252" name="Freeform 96">
              <a:extLst>
                <a:ext uri="{FF2B5EF4-FFF2-40B4-BE49-F238E27FC236}">
                  <a16:creationId xmlns:a16="http://schemas.microsoft.com/office/drawing/2014/main" id="{DD3FCC4A-B196-EA98-C99B-76B84269C6D8}"/>
                </a:ext>
              </a:extLst>
            </p:cNvPr>
            <p:cNvSpPr/>
            <p:nvPr/>
          </p:nvSpPr>
          <p:spPr>
            <a:xfrm>
              <a:off x="5413320" y="2958480"/>
              <a:ext cx="1430640" cy="1430640"/>
            </a:xfrm>
            <a:custGeom>
              <a:avLst/>
              <a:gdLst>
                <a:gd name="textAreaLeft" fmla="*/ 0 w 1430640"/>
                <a:gd name="textAreaRight" fmla="*/ 1432440 w 1430640"/>
                <a:gd name="textAreaTop" fmla="*/ 0 h 1430640"/>
                <a:gd name="textAreaBottom" fmla="*/ 1432440 h 1430640"/>
              </a:gdLst>
              <a:ahLst/>
              <a:cxnLst/>
              <a:rect l="textAreaLeft" t="textAreaTop" r="textAreaRight" b="textAreaBottom"/>
              <a:pathLst>
                <a:path w="1432306" h="1432306">
                  <a:moveTo>
                    <a:pt x="716153" y="187071"/>
                  </a:moveTo>
                  <a:cubicBezTo>
                    <a:pt x="424434" y="187071"/>
                    <a:pt x="187071" y="424434"/>
                    <a:pt x="187071" y="716153"/>
                  </a:cubicBezTo>
                  <a:cubicBezTo>
                    <a:pt x="187071" y="1007872"/>
                    <a:pt x="424434" y="1245235"/>
                    <a:pt x="716153" y="1245235"/>
                  </a:cubicBezTo>
                  <a:cubicBezTo>
                    <a:pt x="1007872" y="1245235"/>
                    <a:pt x="1245235" y="1007872"/>
                    <a:pt x="1245235" y="716153"/>
                  </a:cubicBezTo>
                  <a:cubicBezTo>
                    <a:pt x="1245235" y="424434"/>
                    <a:pt x="1007872" y="187071"/>
                    <a:pt x="716153" y="187071"/>
                  </a:cubicBezTo>
                  <a:moveTo>
                    <a:pt x="716153" y="1432306"/>
                  </a:moveTo>
                  <a:cubicBezTo>
                    <a:pt x="321183" y="1432306"/>
                    <a:pt x="0" y="1110996"/>
                    <a:pt x="0" y="716153"/>
                  </a:cubicBezTo>
                  <a:cubicBezTo>
                    <a:pt x="0" y="321310"/>
                    <a:pt x="321183" y="0"/>
                    <a:pt x="716153" y="0"/>
                  </a:cubicBezTo>
                  <a:cubicBezTo>
                    <a:pt x="1111123" y="0"/>
                    <a:pt x="1432306" y="321310"/>
                    <a:pt x="1432306" y="716153"/>
                  </a:cubicBezTo>
                  <a:cubicBezTo>
                    <a:pt x="1432306" y="1110996"/>
                    <a:pt x="1110996" y="1432306"/>
                    <a:pt x="716153" y="1432306"/>
                  </a:cubicBezTo>
                </a:path>
              </a:pathLst>
            </a:custGeom>
            <a:solidFill>
              <a:srgbClr val="AE2013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pPr>
                <a:lnSpc>
                  <a:spcPct val="100000"/>
                </a:lnSpc>
              </a:pPr>
              <a:endParaRPr lang="ru-RU" sz="1800" b="0" strike="noStrike" spc="-1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253" name="Freeform 97">
              <a:extLst>
                <a:ext uri="{FF2B5EF4-FFF2-40B4-BE49-F238E27FC236}">
                  <a16:creationId xmlns:a16="http://schemas.microsoft.com/office/drawing/2014/main" id="{9CD9A111-056F-4792-ED58-075CF69FEAD5}"/>
                </a:ext>
              </a:extLst>
            </p:cNvPr>
            <p:cNvSpPr/>
            <p:nvPr/>
          </p:nvSpPr>
          <p:spPr>
            <a:xfrm>
              <a:off x="6936840" y="2958480"/>
              <a:ext cx="1430640" cy="1430640"/>
            </a:xfrm>
            <a:custGeom>
              <a:avLst/>
              <a:gdLst>
                <a:gd name="textAreaLeft" fmla="*/ 0 w 1430640"/>
                <a:gd name="textAreaRight" fmla="*/ 1432440 w 1430640"/>
                <a:gd name="textAreaTop" fmla="*/ 0 h 1430640"/>
                <a:gd name="textAreaBottom" fmla="*/ 1432440 h 1430640"/>
              </a:gdLst>
              <a:ahLst/>
              <a:cxnLst/>
              <a:rect l="textAreaLeft" t="textAreaTop" r="textAreaRight" b="textAreaBottom"/>
              <a:pathLst>
                <a:path w="1432306" h="1432306">
                  <a:moveTo>
                    <a:pt x="716153" y="187071"/>
                  </a:moveTo>
                  <a:cubicBezTo>
                    <a:pt x="424434" y="187071"/>
                    <a:pt x="187071" y="424434"/>
                    <a:pt x="187071" y="716153"/>
                  </a:cubicBezTo>
                  <a:cubicBezTo>
                    <a:pt x="187071" y="1007872"/>
                    <a:pt x="424434" y="1245235"/>
                    <a:pt x="716153" y="1245235"/>
                  </a:cubicBezTo>
                  <a:cubicBezTo>
                    <a:pt x="1007872" y="1245235"/>
                    <a:pt x="1245235" y="1007872"/>
                    <a:pt x="1245235" y="716153"/>
                  </a:cubicBezTo>
                  <a:cubicBezTo>
                    <a:pt x="1245235" y="424434"/>
                    <a:pt x="1007872" y="187071"/>
                    <a:pt x="716153" y="187071"/>
                  </a:cubicBezTo>
                  <a:moveTo>
                    <a:pt x="716153" y="1432306"/>
                  </a:moveTo>
                  <a:cubicBezTo>
                    <a:pt x="321310" y="1432306"/>
                    <a:pt x="0" y="1110996"/>
                    <a:pt x="0" y="716153"/>
                  </a:cubicBezTo>
                  <a:cubicBezTo>
                    <a:pt x="0" y="321310"/>
                    <a:pt x="321183" y="0"/>
                    <a:pt x="716153" y="0"/>
                  </a:cubicBezTo>
                  <a:cubicBezTo>
                    <a:pt x="1111123" y="0"/>
                    <a:pt x="1432306" y="321310"/>
                    <a:pt x="1432306" y="716153"/>
                  </a:cubicBezTo>
                  <a:cubicBezTo>
                    <a:pt x="1432306" y="1110996"/>
                    <a:pt x="1110996" y="1432306"/>
                    <a:pt x="716153" y="1432306"/>
                  </a:cubicBezTo>
                </a:path>
              </a:pathLst>
            </a:custGeom>
            <a:solidFill>
              <a:srgbClr val="AE2013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pPr>
                <a:lnSpc>
                  <a:spcPct val="100000"/>
                </a:lnSpc>
              </a:pPr>
              <a:endParaRPr lang="ru-RU" sz="1800" b="0" strike="noStrike" spc="-1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254" name="Freeform 98">
              <a:extLst>
                <a:ext uri="{FF2B5EF4-FFF2-40B4-BE49-F238E27FC236}">
                  <a16:creationId xmlns:a16="http://schemas.microsoft.com/office/drawing/2014/main" id="{446BA2BB-E924-2FF0-7A00-50A0FF63E3FF}"/>
                </a:ext>
              </a:extLst>
            </p:cNvPr>
            <p:cNvSpPr/>
            <p:nvPr/>
          </p:nvSpPr>
          <p:spPr>
            <a:xfrm>
              <a:off x="4127400" y="2958480"/>
              <a:ext cx="921600" cy="801360"/>
            </a:xfrm>
            <a:custGeom>
              <a:avLst/>
              <a:gdLst>
                <a:gd name="textAreaLeft" fmla="*/ 0 w 921600"/>
                <a:gd name="textAreaRight" fmla="*/ 923400 w 921600"/>
                <a:gd name="textAreaTop" fmla="*/ 0 h 801360"/>
                <a:gd name="textAreaBottom" fmla="*/ 803160 h 801360"/>
              </a:gdLst>
              <a:ahLst/>
              <a:cxnLst/>
              <a:rect l="textAreaLeft" t="textAreaTop" r="textAreaRight" b="textAreaBottom"/>
              <a:pathLst>
                <a:path w="923417" h="803148">
                  <a:moveTo>
                    <a:pt x="923417" y="0"/>
                  </a:moveTo>
                  <a:lnTo>
                    <a:pt x="0" y="0"/>
                  </a:lnTo>
                  <a:lnTo>
                    <a:pt x="0" y="211582"/>
                  </a:lnTo>
                  <a:lnTo>
                    <a:pt x="595503" y="211582"/>
                  </a:lnTo>
                  <a:lnTo>
                    <a:pt x="0" y="711581"/>
                  </a:lnTo>
                  <a:lnTo>
                    <a:pt x="208407" y="803148"/>
                  </a:lnTo>
                  <a:lnTo>
                    <a:pt x="923417" y="212344"/>
                  </a:lnTo>
                  <a:lnTo>
                    <a:pt x="922655" y="211455"/>
                  </a:lnTo>
                  <a:lnTo>
                    <a:pt x="923417" y="211455"/>
                  </a:lnTo>
                  <a:close/>
                </a:path>
              </a:pathLst>
            </a:custGeom>
            <a:solidFill>
              <a:srgbClr val="C8A06B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pPr>
                <a:lnSpc>
                  <a:spcPct val="100000"/>
                </a:lnSpc>
              </a:pPr>
              <a:endParaRPr lang="ru-RU" sz="1800" b="0" strike="noStrike" spc="-1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255" name="Freeform 99">
              <a:extLst>
                <a:ext uri="{FF2B5EF4-FFF2-40B4-BE49-F238E27FC236}">
                  <a16:creationId xmlns:a16="http://schemas.microsoft.com/office/drawing/2014/main" id="{17E8E0C0-3C33-A4B2-A9C6-08D897444D7B}"/>
                </a:ext>
              </a:extLst>
            </p:cNvPr>
            <p:cNvSpPr/>
            <p:nvPr/>
          </p:nvSpPr>
          <p:spPr>
            <a:xfrm>
              <a:off x="4127400" y="3501720"/>
              <a:ext cx="1209240" cy="1480680"/>
            </a:xfrm>
            <a:custGeom>
              <a:avLst/>
              <a:gdLst>
                <a:gd name="textAreaLeft" fmla="*/ 0 w 1209240"/>
                <a:gd name="textAreaRight" fmla="*/ 1211040 w 1209240"/>
                <a:gd name="textAreaTop" fmla="*/ 0 h 1480680"/>
                <a:gd name="textAreaBottom" fmla="*/ 1482480 h 1480680"/>
              </a:gdLst>
              <a:ahLst/>
              <a:cxnLst/>
              <a:rect l="textAreaLeft" t="textAreaTop" r="textAreaRight" b="textAreaBottom"/>
              <a:pathLst>
                <a:path w="1210945" h="1482471">
                  <a:moveTo>
                    <a:pt x="469519" y="0"/>
                  </a:moveTo>
                  <a:cubicBezTo>
                    <a:pt x="291465" y="0"/>
                    <a:pt x="127889" y="63246"/>
                    <a:pt x="0" y="168275"/>
                  </a:cubicBezTo>
                  <a:lnTo>
                    <a:pt x="209296" y="259588"/>
                  </a:lnTo>
                  <a:cubicBezTo>
                    <a:pt x="286766" y="217551"/>
                    <a:pt x="375412" y="193675"/>
                    <a:pt x="469646" y="193675"/>
                  </a:cubicBezTo>
                  <a:cubicBezTo>
                    <a:pt x="771652" y="193675"/>
                    <a:pt x="1017270" y="439293"/>
                    <a:pt x="1017270" y="741299"/>
                  </a:cubicBezTo>
                  <a:cubicBezTo>
                    <a:pt x="1017270" y="1043305"/>
                    <a:pt x="771525" y="1288923"/>
                    <a:pt x="469646" y="1288923"/>
                  </a:cubicBezTo>
                  <a:cubicBezTo>
                    <a:pt x="377063" y="1288923"/>
                    <a:pt x="285877" y="1266317"/>
                    <a:pt x="209296" y="1225677"/>
                  </a:cubicBezTo>
                  <a:lnTo>
                    <a:pt x="0" y="1312545"/>
                  </a:lnTo>
                  <a:cubicBezTo>
                    <a:pt x="9017" y="1320292"/>
                    <a:pt x="23622" y="1331976"/>
                    <a:pt x="26543" y="1334135"/>
                  </a:cubicBezTo>
                  <a:cubicBezTo>
                    <a:pt x="150241" y="1426845"/>
                    <a:pt x="303403" y="1482471"/>
                    <a:pt x="469646" y="1482471"/>
                  </a:cubicBezTo>
                  <a:cubicBezTo>
                    <a:pt x="878332" y="1482471"/>
                    <a:pt x="1210945" y="1149985"/>
                    <a:pt x="1210945" y="741172"/>
                  </a:cubicBezTo>
                  <a:cubicBezTo>
                    <a:pt x="1210945" y="332359"/>
                    <a:pt x="878332" y="0"/>
                    <a:pt x="469519" y="0"/>
                  </a:cubicBezTo>
                </a:path>
              </a:pathLst>
            </a:custGeom>
            <a:solidFill>
              <a:srgbClr val="AE2013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pPr>
                <a:lnSpc>
                  <a:spcPct val="100000"/>
                </a:lnSpc>
              </a:pPr>
              <a:endParaRPr lang="ru-RU" sz="1800" b="0" strike="noStrike" spc="-1">
                <a:solidFill>
                  <a:srgbClr val="000000"/>
                </a:solidFill>
                <a:latin typeface="Arial"/>
              </a:endParaRPr>
            </a:p>
          </p:txBody>
        </p:sp>
      </p:grpSp>
      <p:sp>
        <p:nvSpPr>
          <p:cNvPr id="256" name="TextBox 100">
            <a:extLst>
              <a:ext uri="{FF2B5EF4-FFF2-40B4-BE49-F238E27FC236}">
                <a16:creationId xmlns:a16="http://schemas.microsoft.com/office/drawing/2014/main" id="{53AAB7F9-3E3A-5DC5-B3B2-3F9999AA144F}"/>
              </a:ext>
            </a:extLst>
          </p:cNvPr>
          <p:cNvSpPr/>
          <p:nvPr/>
        </p:nvSpPr>
        <p:spPr>
          <a:xfrm>
            <a:off x="17389440" y="12126600"/>
            <a:ext cx="3029040" cy="18126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spAutoFit/>
          </a:bodyPr>
          <a:lstStyle/>
          <a:p>
            <a:pPr defTabSz="914400">
              <a:lnSpc>
                <a:spcPts val="7138"/>
              </a:lnSpc>
            </a:pPr>
            <a:r>
              <a:rPr lang="en-US" sz="5100" b="1" strike="noStrike" spc="-21">
                <a:solidFill>
                  <a:srgbClr val="C8A06B"/>
                </a:solidFill>
                <a:latin typeface="IBM Plex Sans Bold"/>
                <a:ea typeface="IBM Plex Sans Bold"/>
              </a:rPr>
              <a:t>2025 год</a:t>
            </a:r>
            <a:endParaRPr lang="ru-RU" sz="51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7" name="TextBox 101">
            <a:extLst>
              <a:ext uri="{FF2B5EF4-FFF2-40B4-BE49-F238E27FC236}">
                <a16:creationId xmlns:a16="http://schemas.microsoft.com/office/drawing/2014/main" id="{9810AF41-8549-BDDE-1D93-D43FF7E51F20}"/>
              </a:ext>
            </a:extLst>
          </p:cNvPr>
          <p:cNvSpPr/>
          <p:nvPr/>
        </p:nvSpPr>
        <p:spPr>
          <a:xfrm>
            <a:off x="1980720" y="5347800"/>
            <a:ext cx="20519280" cy="6158674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sp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3000" b="1" dirty="0">
                <a:solidFill>
                  <a:srgbClr val="505050"/>
                </a:solidFill>
                <a:latin typeface="Open Sans"/>
                <a:ea typeface="Open Sans"/>
                <a:cs typeface="Open Sans"/>
                <a:sym typeface="Open Sans"/>
              </a:rPr>
              <a:t>Проектное решение №6:</a:t>
            </a:r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3000" dirty="0">
                <a:solidFill>
                  <a:srgbClr val="505050"/>
                </a:solidFill>
                <a:latin typeface="Open Sans"/>
                <a:ea typeface="Open Sans"/>
                <a:cs typeface="Open Sans"/>
                <a:sym typeface="Open Sans"/>
              </a:rPr>
              <a:t>Образовательные мероприятия,  нацеленные на повышение интереса молодёжи к научно-исследовательской деятельности в сфере высоких технологий, инженерии, ИТ и смежных дисциплин</a:t>
            </a:r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ru-RU" sz="3000" dirty="0">
              <a:solidFill>
                <a:srgbClr val="505050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3000" b="1" dirty="0">
                <a:solidFill>
                  <a:srgbClr val="505050"/>
                </a:solidFill>
                <a:latin typeface="Open Sans"/>
                <a:ea typeface="Open Sans"/>
                <a:cs typeface="Open Sans"/>
                <a:sym typeface="Open Sans"/>
              </a:rPr>
              <a:t>Мероприятия:</a:t>
            </a:r>
          </a:p>
          <a:p>
            <a:pPr marL="514350" marR="0" lvl="0" indent="-51435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505050"/>
              </a:buClr>
              <a:buSzPts val="2800"/>
              <a:buFont typeface="+mj-lt"/>
              <a:buAutoNum type="arabicPeriod"/>
            </a:pPr>
            <a:r>
              <a:rPr lang="ru-RU" sz="3000" dirty="0">
                <a:solidFill>
                  <a:srgbClr val="505050"/>
                </a:solidFill>
                <a:latin typeface="Open Sans"/>
                <a:ea typeface="Open Sans"/>
                <a:cs typeface="Open Sans"/>
                <a:sym typeface="Open Sans"/>
              </a:rPr>
              <a:t>Конференция "Ноябрьские чтения"</a:t>
            </a:r>
          </a:p>
          <a:p>
            <a:pPr marL="514350" marR="0" lvl="0" indent="-51435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505050"/>
              </a:buClr>
              <a:buSzPts val="2800"/>
              <a:buFont typeface="+mj-lt"/>
              <a:buAutoNum type="arabicPeriod"/>
            </a:pPr>
            <a:r>
              <a:rPr lang="ru-RU" sz="3000" dirty="0">
                <a:solidFill>
                  <a:srgbClr val="505050"/>
                </a:solidFill>
                <a:latin typeface="Open Sans"/>
                <a:ea typeface="Open Sans"/>
                <a:cs typeface="Open Sans"/>
                <a:sym typeface="Open Sans"/>
              </a:rPr>
              <a:t>Цикл лекций по анализу данных</a:t>
            </a:r>
          </a:p>
          <a:p>
            <a:pPr marL="514350" marR="0" lvl="0" indent="-51435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505050"/>
              </a:buClr>
              <a:buSzPts val="2800"/>
              <a:buFont typeface="+mj-lt"/>
              <a:buAutoNum type="arabicPeriod"/>
            </a:pPr>
            <a:r>
              <a:rPr lang="ru-RU" sz="3000" dirty="0">
                <a:solidFill>
                  <a:srgbClr val="505050"/>
                </a:solidFill>
                <a:latin typeface="Open Sans"/>
                <a:ea typeface="Open Sans"/>
                <a:cs typeface="Open Sans"/>
                <a:sym typeface="Open Sans"/>
              </a:rPr>
              <a:t>Кейс-чемпионат по анализу данных</a:t>
            </a:r>
          </a:p>
          <a:p>
            <a:pPr marL="514350" marR="0" lvl="0" indent="-51435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505050"/>
              </a:buClr>
              <a:buSzPts val="2800"/>
              <a:buFont typeface="+mj-lt"/>
              <a:buAutoNum type="arabicPeriod"/>
            </a:pPr>
            <a:r>
              <a:rPr lang="ru-RU" sz="3000" dirty="0">
                <a:solidFill>
                  <a:srgbClr val="505050"/>
                </a:solidFill>
                <a:latin typeface="Open Sans"/>
                <a:ea typeface="Open Sans"/>
                <a:cs typeface="Open Sans"/>
                <a:sym typeface="Open Sans"/>
              </a:rPr>
              <a:t>Междисциплинарный кейс-чемпионат: решения для будущего</a:t>
            </a:r>
          </a:p>
        </p:txBody>
      </p:sp>
      <p:sp>
        <p:nvSpPr>
          <p:cNvPr id="258" name="Freeform 102">
            <a:extLst>
              <a:ext uri="{FF2B5EF4-FFF2-40B4-BE49-F238E27FC236}">
                <a16:creationId xmlns:a16="http://schemas.microsoft.com/office/drawing/2014/main" id="{F7CD42A5-06AB-EB53-8C6F-EF4A41CD21BE}"/>
              </a:ext>
            </a:extLst>
          </p:cNvPr>
          <p:cNvSpPr/>
          <p:nvPr/>
        </p:nvSpPr>
        <p:spPr>
          <a:xfrm>
            <a:off x="9271080" y="2959920"/>
            <a:ext cx="3064320" cy="2109960"/>
          </a:xfrm>
          <a:custGeom>
            <a:avLst/>
            <a:gdLst>
              <a:gd name="textAreaLeft" fmla="*/ 0 w 3064320"/>
              <a:gd name="textAreaRight" fmla="*/ 3066120 w 3064320"/>
              <a:gd name="textAreaTop" fmla="*/ 0 h 2109960"/>
              <a:gd name="textAreaBottom" fmla="*/ 2111760 h 2109960"/>
            </a:gdLst>
            <a:ahLst/>
            <a:cxnLst/>
            <a:rect l="textAreaLeft" t="textAreaTop" r="textAreaRight" b="textAreaBottom"/>
            <a:pathLst>
              <a:path w="3066067" h="2111754">
                <a:moveTo>
                  <a:pt x="0" y="0"/>
                </a:moveTo>
                <a:lnTo>
                  <a:pt x="3066068" y="0"/>
                </a:lnTo>
                <a:lnTo>
                  <a:pt x="3066068" y="2111754"/>
                </a:lnTo>
                <a:lnTo>
                  <a:pt x="0" y="2111754"/>
                </a:lnTo>
                <a:lnTo>
                  <a:pt x="0" y="0"/>
                </a:lnTo>
                <a:close/>
              </a:path>
            </a:pathLst>
          </a:custGeom>
          <a:blipFill rotWithShape="0">
            <a:blip r:embed="rId40"/>
            <a:srcRect/>
            <a:stretch/>
          </a:blip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>
              <a:lnSpc>
                <a:spcPct val="100000"/>
              </a:lnSpc>
            </a:pPr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3143906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10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1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9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305</Words>
  <Application>Microsoft Office PowerPoint</Application>
  <PresentationFormat>Произвольный</PresentationFormat>
  <Paragraphs>55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11</vt:i4>
      </vt:variant>
      <vt:variant>
        <vt:lpstr>Заголовки слайдов</vt:lpstr>
      </vt:variant>
      <vt:variant>
        <vt:i4>6</vt:i4>
      </vt:variant>
    </vt:vector>
  </HeadingPairs>
  <TitlesOfParts>
    <vt:vector size="24" baseType="lpstr">
      <vt:lpstr>Arial</vt:lpstr>
      <vt:lpstr>Calibri</vt:lpstr>
      <vt:lpstr>IBM Plex Sans Bold</vt:lpstr>
      <vt:lpstr>Open Sans</vt:lpstr>
      <vt:lpstr>Symbol</vt:lpstr>
      <vt:lpstr>Times New Roman</vt:lpstr>
      <vt:lpstr>Wingdings</vt:lpstr>
      <vt:lpstr>Office Theme</vt:lpstr>
      <vt:lpstr>Office Theme</vt:lpstr>
      <vt:lpstr>Office Theme</vt:lpstr>
      <vt:lpstr>Office Theme</vt:lpstr>
      <vt:lpstr>Office Theme</vt:lpstr>
      <vt:lpstr>Office Theme</vt:lpstr>
      <vt:lpstr>Office Theme</vt:lpstr>
      <vt:lpstr>Office Theme</vt:lpstr>
      <vt:lpstr>Office Theme</vt:lpstr>
      <vt:lpstr>Office Theme</vt:lpstr>
      <vt:lpstr>Office Theme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ModifiedBy>Павел Горбунов</cp:lastModifiedBy>
  <cp:revision>3</cp:revision>
  <dcterms:modified xsi:type="dcterms:W3CDTF">2025-04-25T07:01:18Z</dcterms:modified>
</cp:coreProperties>
</file>